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77" r:id="rId5"/>
    <p:sldId id="261" r:id="rId6"/>
    <p:sldId id="281" r:id="rId7"/>
    <p:sldId id="262" r:id="rId8"/>
    <p:sldId id="301" r:id="rId9"/>
    <p:sldId id="296" r:id="rId10"/>
    <p:sldId id="267" r:id="rId11"/>
    <p:sldId id="282" r:id="rId12"/>
    <p:sldId id="295" r:id="rId13"/>
    <p:sldId id="294" r:id="rId14"/>
    <p:sldId id="299" r:id="rId15"/>
    <p:sldId id="300" r:id="rId16"/>
    <p:sldId id="264" r:id="rId17"/>
    <p:sldId id="292" r:id="rId18"/>
    <p:sldId id="298" r:id="rId19"/>
    <p:sldId id="293" r:id="rId20"/>
    <p:sldId id="278" r:id="rId21"/>
    <p:sldId id="29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phne" id="{0D9E5935-82FD-408A-8167-B96D79EC69D0}">
          <p14:sldIdLst>
            <p14:sldId id="277"/>
            <p14:sldId id="261"/>
            <p14:sldId id="281"/>
            <p14:sldId id="262"/>
            <p14:sldId id="301"/>
          </p14:sldIdLst>
        </p14:section>
        <p14:section name="Bhavya" id="{F91D75D9-E250-47B1-8DE9-DB91148D9A6E}">
          <p14:sldIdLst>
            <p14:sldId id="296"/>
            <p14:sldId id="267"/>
            <p14:sldId id="282"/>
          </p14:sldIdLst>
        </p14:section>
        <p14:section name="Antonio" id="{3F9420FF-1B20-467B-B5B9-2A6CA1F335C5}">
          <p14:sldIdLst>
            <p14:sldId id="295"/>
            <p14:sldId id="294"/>
            <p14:sldId id="299"/>
            <p14:sldId id="300"/>
          </p14:sldIdLst>
        </p14:section>
        <p14:section name="Tamil" id="{DA19B882-2C25-4EAA-B68A-85A5AC7ABDF3}">
          <p14:sldIdLst>
            <p14:sldId id="264"/>
            <p14:sldId id="292"/>
            <p14:sldId id="298"/>
            <p14:sldId id="293"/>
          </p14:sldIdLst>
        </p14:section>
        <p14:section name="Daphne" id="{1B8DBB0D-C038-4B41-A404-7BA76E6D5218}">
          <p14:sldIdLst>
            <p14:sldId id="278"/>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695E"/>
    <a:srgbClr val="A6844F"/>
    <a:srgbClr val="729AA8"/>
    <a:srgbClr val="E7C55D"/>
    <a:srgbClr val="3C6458"/>
    <a:srgbClr val="A68550"/>
    <a:srgbClr val="EFBE74"/>
    <a:srgbClr val="EEBE74"/>
    <a:srgbClr val="D06459"/>
    <a:srgbClr val="73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1B89F-407D-C000-0738-D6752767734C}" v="22" dt="2021-03-28T03:32:58.418"/>
    <p1510:client id="{1CC8B89F-00EE-C000-0174-DB7D1335C780}" v="6" dt="2021-03-28T19:35:00.318"/>
    <p1510:client id="{61BB816D-52F6-B540-AE08-DBA7BEC58A44}" v="38" dt="2021-03-28T16:23:44.143"/>
    <p1510:client id="{91D9CA10-9EC5-4C4C-ADA5-20802EB55CCE}" v="89" dt="2021-03-28T17:54:02.479"/>
    <p1510:client id="{B2939583-5C20-F842-884C-2E66688FBD25}" v="656" dt="2021-03-28T18:07:54.708"/>
    <p1510:client id="{C5A9D507-B92B-A4E0-B973-C19D747FC6B2}" v="2" dt="2021-03-27T19:51:29.970"/>
    <p1510:client id="{D27FB89F-30C8-B000-F1ED-4DB92816A27F}" v="235" dt="2021-03-27T22:39:28.206"/>
    <p1510:client id="{E2449C61-9341-44A3-A7FA-4877ABE0D7CE}" v="776" dt="2021-03-28T19:47:53.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Luina" userId="S::aluina@syr.edu::d8920cf4-e3a4-445f-a7b7-8b31f06c5d87" providerId="AD" clId="Web-{E06CB89F-6023-C000-0174-D5C64C2B9B3E}"/>
    <pc:docChg chg="modSld">
      <pc:chgData name="Antonio Luina" userId="S::aluina@syr.edu::d8920cf4-e3a4-445f-a7b7-8b31f06c5d87" providerId="AD" clId="Web-{E06CB89F-6023-C000-0174-D5C64C2B9B3E}" dt="2021-03-27T17:01:03.602" v="0" actId="20577"/>
      <pc:docMkLst>
        <pc:docMk/>
      </pc:docMkLst>
      <pc:sldChg chg="modSp">
        <pc:chgData name="Antonio Luina" userId="S::aluina@syr.edu::d8920cf4-e3a4-445f-a7b7-8b31f06c5d87" providerId="AD" clId="Web-{E06CB89F-6023-C000-0174-D5C64C2B9B3E}" dt="2021-03-27T17:01:03.602" v="0" actId="20577"/>
        <pc:sldMkLst>
          <pc:docMk/>
          <pc:sldMk cId="2993291454" sldId="278"/>
        </pc:sldMkLst>
        <pc:spChg chg="mod">
          <ac:chgData name="Antonio Luina" userId="S::aluina@syr.edu::d8920cf4-e3a4-445f-a7b7-8b31f06c5d87" providerId="AD" clId="Web-{E06CB89F-6023-C000-0174-D5C64C2B9B3E}" dt="2021-03-27T17:01:03.602" v="0" actId="20577"/>
          <ac:spMkLst>
            <pc:docMk/>
            <pc:sldMk cId="2993291454" sldId="278"/>
            <ac:spMk id="2" creationId="{1314C122-2BE0-4084-AC18-3731F4BE4FCA}"/>
          </ac:spMkLst>
        </pc:spChg>
      </pc:sldChg>
    </pc:docChg>
  </pc:docChgLst>
  <pc:docChgLst>
    <pc:chgData name="Bhavya K Madhavan" userId="450392fa-005c-465b-8eb1-6552b1b15b6c" providerId="ADAL" clId="{61BB816D-52F6-B540-AE08-DBA7BEC58A44}"/>
    <pc:docChg chg="custSel modSld">
      <pc:chgData name="Bhavya K Madhavan" userId="450392fa-005c-465b-8eb1-6552b1b15b6c" providerId="ADAL" clId="{61BB816D-52F6-B540-AE08-DBA7BEC58A44}" dt="2021-03-28T16:23:44.144" v="37" actId="1076"/>
      <pc:docMkLst>
        <pc:docMk/>
      </pc:docMkLst>
      <pc:sldChg chg="addSp delSp modSp mod modNotesTx">
        <pc:chgData name="Bhavya K Madhavan" userId="450392fa-005c-465b-8eb1-6552b1b15b6c" providerId="ADAL" clId="{61BB816D-52F6-B540-AE08-DBA7BEC58A44}" dt="2021-03-28T16:23:44.144" v="37" actId="1076"/>
        <pc:sldMkLst>
          <pc:docMk/>
          <pc:sldMk cId="438090004" sldId="267"/>
        </pc:sldMkLst>
        <pc:picChg chg="del">
          <ac:chgData name="Bhavya K Madhavan" userId="450392fa-005c-465b-8eb1-6552b1b15b6c" providerId="ADAL" clId="{61BB816D-52F6-B540-AE08-DBA7BEC58A44}" dt="2021-03-28T16:23:12.428" v="27" actId="478"/>
          <ac:picMkLst>
            <pc:docMk/>
            <pc:sldMk cId="438090004" sldId="267"/>
            <ac:picMk id="4" creationId="{17A40D9A-3FEA-4914-926B-607CD1D04B8D}"/>
          </ac:picMkLst>
        </pc:picChg>
        <pc:picChg chg="add mod">
          <ac:chgData name="Bhavya K Madhavan" userId="450392fa-005c-465b-8eb1-6552b1b15b6c" providerId="ADAL" clId="{61BB816D-52F6-B540-AE08-DBA7BEC58A44}" dt="2021-03-28T16:23:44.144" v="37" actId="1076"/>
          <ac:picMkLst>
            <pc:docMk/>
            <pc:sldMk cId="438090004" sldId="267"/>
            <ac:picMk id="6" creationId="{0D58E374-BB07-2F41-918E-583CB41C9852}"/>
          </ac:picMkLst>
        </pc:picChg>
      </pc:sldChg>
      <pc:sldChg chg="addSp delSp modSp mod modNotesTx">
        <pc:chgData name="Bhavya K Madhavan" userId="450392fa-005c-465b-8eb1-6552b1b15b6c" providerId="ADAL" clId="{61BB816D-52F6-B540-AE08-DBA7BEC58A44}" dt="2021-03-27T18:13:26.451" v="26" actId="20577"/>
        <pc:sldMkLst>
          <pc:docMk/>
          <pc:sldMk cId="523965532" sldId="282"/>
        </pc:sldMkLst>
        <pc:spChg chg="mod">
          <ac:chgData name="Bhavya K Madhavan" userId="450392fa-005c-465b-8eb1-6552b1b15b6c" providerId="ADAL" clId="{61BB816D-52F6-B540-AE08-DBA7BEC58A44}" dt="2021-03-27T16:58:38.745" v="5" actId="1076"/>
          <ac:spMkLst>
            <pc:docMk/>
            <pc:sldMk cId="523965532" sldId="282"/>
            <ac:spMk id="11" creationId="{2CC9148B-8C62-A64D-9B03-BE29E715440F}"/>
          </ac:spMkLst>
        </pc:spChg>
        <pc:spChg chg="mod">
          <ac:chgData name="Bhavya K Madhavan" userId="450392fa-005c-465b-8eb1-6552b1b15b6c" providerId="ADAL" clId="{61BB816D-52F6-B540-AE08-DBA7BEC58A44}" dt="2021-03-27T16:59:13.770" v="13" actId="1076"/>
          <ac:spMkLst>
            <pc:docMk/>
            <pc:sldMk cId="523965532" sldId="282"/>
            <ac:spMk id="12" creationId="{08AC568F-12E4-624A-A5A4-E325CF1C0FFE}"/>
          </ac:spMkLst>
        </pc:spChg>
        <pc:picChg chg="del">
          <ac:chgData name="Bhavya K Madhavan" userId="450392fa-005c-465b-8eb1-6552b1b15b6c" providerId="ADAL" clId="{61BB816D-52F6-B540-AE08-DBA7BEC58A44}" dt="2021-03-27T16:58:44.068" v="7" actId="478"/>
          <ac:picMkLst>
            <pc:docMk/>
            <pc:sldMk cId="523965532" sldId="282"/>
            <ac:picMk id="3" creationId="{C83ED790-F4BF-455C-A8E6-DC5C896CCD3A}"/>
          </ac:picMkLst>
        </pc:picChg>
        <pc:picChg chg="del">
          <ac:chgData name="Bhavya K Madhavan" userId="450392fa-005c-465b-8eb1-6552b1b15b6c" providerId="ADAL" clId="{61BB816D-52F6-B540-AE08-DBA7BEC58A44}" dt="2021-03-27T16:57:41.535" v="0" actId="478"/>
          <ac:picMkLst>
            <pc:docMk/>
            <pc:sldMk cId="523965532" sldId="282"/>
            <ac:picMk id="4" creationId="{4FCE2C18-B22F-4AA2-8B8D-852B2F5BBC54}"/>
          </ac:picMkLst>
        </pc:picChg>
        <pc:picChg chg="add mod">
          <ac:chgData name="Bhavya K Madhavan" userId="450392fa-005c-465b-8eb1-6552b1b15b6c" providerId="ADAL" clId="{61BB816D-52F6-B540-AE08-DBA7BEC58A44}" dt="2021-03-27T16:58:41.748" v="6" actId="1076"/>
          <ac:picMkLst>
            <pc:docMk/>
            <pc:sldMk cId="523965532" sldId="282"/>
            <ac:picMk id="6" creationId="{AFBCFE3E-9738-9A4B-A7C4-36710C1F5C20}"/>
          </ac:picMkLst>
        </pc:picChg>
        <pc:picChg chg="add mod">
          <ac:chgData name="Bhavya K Madhavan" userId="450392fa-005c-465b-8eb1-6552b1b15b6c" providerId="ADAL" clId="{61BB816D-52F6-B540-AE08-DBA7BEC58A44}" dt="2021-03-27T16:59:01.076" v="11" actId="1076"/>
          <ac:picMkLst>
            <pc:docMk/>
            <pc:sldMk cId="523965532" sldId="282"/>
            <ac:picMk id="8" creationId="{392EAF1E-2073-2046-B5A8-ECFEEABC679B}"/>
          </ac:picMkLst>
        </pc:picChg>
      </pc:sldChg>
    </pc:docChg>
  </pc:docChgLst>
  <pc:docChgLst>
    <pc:chgData name="Ching Yen D Chang" userId="S::cdchang@syr.edu::73ec1dc1-69e3-44a4-90b1-26463d5c7def" providerId="AD" clId="Web-{1CC8B89F-00EE-C000-0174-DB7D1335C780}"/>
    <pc:docChg chg="modSld">
      <pc:chgData name="Ching Yen D Chang" userId="S::cdchang@syr.edu::73ec1dc1-69e3-44a4-90b1-26463d5c7def" providerId="AD" clId="Web-{1CC8B89F-00EE-C000-0174-DB7D1335C780}" dt="2021-03-28T19:34:58.099" v="2" actId="20577"/>
      <pc:docMkLst>
        <pc:docMk/>
      </pc:docMkLst>
      <pc:sldChg chg="modSp">
        <pc:chgData name="Ching Yen D Chang" userId="S::cdchang@syr.edu::73ec1dc1-69e3-44a4-90b1-26463d5c7def" providerId="AD" clId="Web-{1CC8B89F-00EE-C000-0174-DB7D1335C780}" dt="2021-03-28T19:34:58.099" v="2" actId="20577"/>
        <pc:sldMkLst>
          <pc:docMk/>
          <pc:sldMk cId="3565536162" sldId="277"/>
        </pc:sldMkLst>
        <pc:spChg chg="mod">
          <ac:chgData name="Ching Yen D Chang" userId="S::cdchang@syr.edu::73ec1dc1-69e3-44a4-90b1-26463d5c7def" providerId="AD" clId="Web-{1CC8B89F-00EE-C000-0174-DB7D1335C780}" dt="2021-03-28T19:34:58.099" v="2" actId="20577"/>
          <ac:spMkLst>
            <pc:docMk/>
            <pc:sldMk cId="3565536162" sldId="277"/>
            <ac:spMk id="2" creationId="{00000000-0000-0000-0000-000000000000}"/>
          </ac:spMkLst>
        </pc:spChg>
      </pc:sldChg>
    </pc:docChg>
  </pc:docChgLst>
  <pc:docChgLst>
    <pc:chgData name="Tamilselvan Tamilmani" userId="S::ttamilma@syr.edu::db254fae-c63e-4443-b2aa-a33276e7ef56" providerId="AD" clId="Web-{36088B75-1CA7-44BE-88FA-B4AE6F0D0C25}"/>
    <pc:docChg chg="addSld delSld modSld sldOrd">
      <pc:chgData name="Tamilselvan Tamilmani" userId="S::ttamilma@syr.edu::db254fae-c63e-4443-b2aa-a33276e7ef56" providerId="AD" clId="Web-{36088B75-1CA7-44BE-88FA-B4AE6F0D0C25}" dt="2021-02-20T18:37:01.562" v="85"/>
      <pc:docMkLst>
        <pc:docMk/>
      </pc:docMkLst>
      <pc:sldChg chg="addSp delSp modSp mod setBg delAnim">
        <pc:chgData name="Tamilselvan Tamilmani" userId="S::ttamilma@syr.edu::db254fae-c63e-4443-b2aa-a33276e7ef56" providerId="AD" clId="Web-{36088B75-1CA7-44BE-88FA-B4AE6F0D0C25}" dt="2021-02-20T18:11:32.072" v="62" actId="20577"/>
        <pc:sldMkLst>
          <pc:docMk/>
          <pc:sldMk cId="109857222" sldId="256"/>
        </pc:sldMkLst>
        <pc:spChg chg="mod">
          <ac:chgData name="Tamilselvan Tamilmani" userId="S::ttamilma@syr.edu::db254fae-c63e-4443-b2aa-a33276e7ef56" providerId="AD" clId="Web-{36088B75-1CA7-44BE-88FA-B4AE6F0D0C25}" dt="2021-02-20T18:07:18.060" v="12"/>
          <ac:spMkLst>
            <pc:docMk/>
            <pc:sldMk cId="109857222" sldId="256"/>
            <ac:spMk id="2" creationId="{00000000-0000-0000-0000-000000000000}"/>
          </ac:spMkLst>
        </pc:spChg>
        <pc:spChg chg="mod">
          <ac:chgData name="Tamilselvan Tamilmani" userId="S::ttamilma@syr.edu::db254fae-c63e-4443-b2aa-a33276e7ef56" providerId="AD" clId="Web-{36088B75-1CA7-44BE-88FA-B4AE6F0D0C25}" dt="2021-02-20T18:11:32.072" v="62" actId="20577"/>
          <ac:spMkLst>
            <pc:docMk/>
            <pc:sldMk cId="109857222" sldId="256"/>
            <ac:spMk id="3" creationId="{00000000-0000-0000-0000-000000000000}"/>
          </ac:spMkLst>
        </pc:spChg>
        <pc:spChg chg="add">
          <ac:chgData name="Tamilselvan Tamilmani" userId="S::ttamilma@syr.edu::db254fae-c63e-4443-b2aa-a33276e7ef56" providerId="AD" clId="Web-{36088B75-1CA7-44BE-88FA-B4AE6F0D0C25}" dt="2021-02-20T18:07:18.060" v="12"/>
          <ac:spMkLst>
            <pc:docMk/>
            <pc:sldMk cId="109857222" sldId="256"/>
            <ac:spMk id="6" creationId="{6F828D28-8E09-41CC-8229-3070B5467A96}"/>
          </ac:spMkLst>
        </pc:spChg>
        <pc:spChg chg="add">
          <ac:chgData name="Tamilselvan Tamilmani" userId="S::ttamilma@syr.edu::db254fae-c63e-4443-b2aa-a33276e7ef56" providerId="AD" clId="Web-{36088B75-1CA7-44BE-88FA-B4AE6F0D0C25}" dt="2021-02-20T18:07:18.060" v="12"/>
          <ac:spMkLst>
            <pc:docMk/>
            <pc:sldMk cId="109857222" sldId="256"/>
            <ac:spMk id="8" creationId="{D5B012D8-7F27-4758-9AC6-C889B154BD73}"/>
          </ac:spMkLst>
        </pc:spChg>
        <pc:spChg chg="add del">
          <ac:chgData name="Tamilselvan Tamilmani" userId="S::ttamilma@syr.edu::db254fae-c63e-4443-b2aa-a33276e7ef56" providerId="AD" clId="Web-{36088B75-1CA7-44BE-88FA-B4AE6F0D0C25}" dt="2021-02-20T18:06:50.200" v="11"/>
          <ac:spMkLst>
            <pc:docMk/>
            <pc:sldMk cId="109857222" sldId="256"/>
            <ac:spMk id="9" creationId="{C1DD1A8A-57D5-4A81-AD04-532B043C5611}"/>
          </ac:spMkLst>
        </pc:spChg>
        <pc:spChg chg="add del">
          <ac:chgData name="Tamilselvan Tamilmani" userId="S::ttamilma@syr.edu::db254fae-c63e-4443-b2aa-a33276e7ef56" providerId="AD" clId="Web-{36088B75-1CA7-44BE-88FA-B4AE6F0D0C25}" dt="2021-02-20T18:06:50.200" v="11"/>
          <ac:spMkLst>
            <pc:docMk/>
            <pc:sldMk cId="109857222" sldId="256"/>
            <ac:spMk id="11" creationId="{007891EC-4501-44ED-A8C8-B11B6DB767AB}"/>
          </ac:spMkLst>
        </pc:spChg>
        <pc:spChg chg="add">
          <ac:chgData name="Tamilselvan Tamilmani" userId="S::ttamilma@syr.edu::db254fae-c63e-4443-b2aa-a33276e7ef56" providerId="AD" clId="Web-{36088B75-1CA7-44BE-88FA-B4AE6F0D0C25}" dt="2021-02-20T18:07:18.060" v="12"/>
          <ac:spMkLst>
            <pc:docMk/>
            <pc:sldMk cId="109857222" sldId="256"/>
            <ac:spMk id="13" creationId="{4063B759-00FC-46D1-9898-8E8625268FAF}"/>
          </ac:spMkLst>
        </pc:spChg>
        <pc:picChg chg="add del">
          <ac:chgData name="Tamilselvan Tamilmani" userId="S::ttamilma@syr.edu::db254fae-c63e-4443-b2aa-a33276e7ef56" providerId="AD" clId="Web-{36088B75-1CA7-44BE-88FA-B4AE6F0D0C25}" dt="2021-02-20T18:06:50.200" v="11"/>
          <ac:picMkLst>
            <pc:docMk/>
            <pc:sldMk cId="109857222" sldId="256"/>
            <ac:picMk id="5" creationId="{FD2B59DB-7769-440E-9AB9-F4CA3B1D8931}"/>
          </ac:picMkLst>
        </pc:picChg>
        <pc:picChg chg="add">
          <ac:chgData name="Tamilselvan Tamilmani" userId="S::ttamilma@syr.edu::db254fae-c63e-4443-b2aa-a33276e7ef56" providerId="AD" clId="Web-{36088B75-1CA7-44BE-88FA-B4AE6F0D0C25}" dt="2021-02-20T18:07:18.060" v="12"/>
          <ac:picMkLst>
            <pc:docMk/>
            <pc:sldMk cId="109857222" sldId="256"/>
            <ac:picMk id="7" creationId="{07BAB437-47F5-400E-AD85-8E97B4479E88}"/>
          </ac:picMkLst>
        </pc:picChg>
      </pc:sldChg>
      <pc:sldChg chg="delSp modSp new del ord">
        <pc:chgData name="Tamilselvan Tamilmani" userId="S::ttamilma@syr.edu::db254fae-c63e-4443-b2aa-a33276e7ef56" providerId="AD" clId="Web-{36088B75-1CA7-44BE-88FA-B4AE6F0D0C25}" dt="2021-02-20T18:31:04.045" v="81"/>
        <pc:sldMkLst>
          <pc:docMk/>
          <pc:sldMk cId="2587932723" sldId="257"/>
        </pc:sldMkLst>
        <pc:spChg chg="mod">
          <ac:chgData name="Tamilselvan Tamilmani" userId="S::ttamilma@syr.edu::db254fae-c63e-4443-b2aa-a33276e7ef56" providerId="AD" clId="Web-{36088B75-1CA7-44BE-88FA-B4AE6F0D0C25}" dt="2021-02-20T18:30:59.498" v="78" actId="20577"/>
          <ac:spMkLst>
            <pc:docMk/>
            <pc:sldMk cId="2587932723" sldId="257"/>
            <ac:spMk id="2" creationId="{EA8216AE-C0DB-4C9B-AB83-BE41FCA119B5}"/>
          </ac:spMkLst>
        </pc:spChg>
        <pc:spChg chg="del">
          <ac:chgData name="Tamilselvan Tamilmani" userId="S::ttamilma@syr.edu::db254fae-c63e-4443-b2aa-a33276e7ef56" providerId="AD" clId="Web-{36088B75-1CA7-44BE-88FA-B4AE6F0D0C25}" dt="2021-02-20T18:03:41.847" v="1"/>
          <ac:spMkLst>
            <pc:docMk/>
            <pc:sldMk cId="2587932723" sldId="257"/>
            <ac:spMk id="3" creationId="{1948C8F3-6807-42C1-9640-E23A6CC72247}"/>
          </ac:spMkLst>
        </pc:spChg>
      </pc:sldChg>
      <pc:sldChg chg="modSp new">
        <pc:chgData name="Tamilselvan Tamilmani" userId="S::ttamilma@syr.edu::db254fae-c63e-4443-b2aa-a33276e7ef56" providerId="AD" clId="Web-{36088B75-1CA7-44BE-88FA-B4AE6F0D0C25}" dt="2021-02-20T18:10:49.430" v="59" actId="20577"/>
        <pc:sldMkLst>
          <pc:docMk/>
          <pc:sldMk cId="3673731079" sldId="258"/>
        </pc:sldMkLst>
        <pc:spChg chg="mod">
          <ac:chgData name="Tamilselvan Tamilmani" userId="S::ttamilma@syr.edu::db254fae-c63e-4443-b2aa-a33276e7ef56" providerId="AD" clId="Web-{36088B75-1CA7-44BE-88FA-B4AE6F0D0C25}" dt="2021-02-20T18:09:20.441" v="19" actId="20577"/>
          <ac:spMkLst>
            <pc:docMk/>
            <pc:sldMk cId="3673731079" sldId="258"/>
            <ac:spMk id="2" creationId="{B3DEDD72-09B3-4B12-ABD3-D19DA3ADA353}"/>
          </ac:spMkLst>
        </pc:spChg>
        <pc:spChg chg="mod">
          <ac:chgData name="Tamilselvan Tamilmani" userId="S::ttamilma@syr.edu::db254fae-c63e-4443-b2aa-a33276e7ef56" providerId="AD" clId="Web-{36088B75-1CA7-44BE-88FA-B4AE6F0D0C25}" dt="2021-02-20T18:10:49.430" v="59" actId="20577"/>
          <ac:spMkLst>
            <pc:docMk/>
            <pc:sldMk cId="3673731079" sldId="258"/>
            <ac:spMk id="3" creationId="{02195717-228E-42D3-9CEC-9A58611FAE53}"/>
          </ac:spMkLst>
        </pc:spChg>
      </pc:sldChg>
      <pc:sldChg chg="modSp new ord">
        <pc:chgData name="Tamilselvan Tamilmani" userId="S::ttamilma@syr.edu::db254fae-c63e-4443-b2aa-a33276e7ef56" providerId="AD" clId="Web-{36088B75-1CA7-44BE-88FA-B4AE6F0D0C25}" dt="2021-02-20T18:24:16.881" v="76" actId="20577"/>
        <pc:sldMkLst>
          <pc:docMk/>
          <pc:sldMk cId="644961089" sldId="259"/>
        </pc:sldMkLst>
        <pc:spChg chg="mod">
          <ac:chgData name="Tamilselvan Tamilmani" userId="S::ttamilma@syr.edu::db254fae-c63e-4443-b2aa-a33276e7ef56" providerId="AD" clId="Web-{36088B75-1CA7-44BE-88FA-B4AE6F0D0C25}" dt="2021-02-20T18:24:16.881" v="76" actId="20577"/>
          <ac:spMkLst>
            <pc:docMk/>
            <pc:sldMk cId="644961089" sldId="259"/>
            <ac:spMk id="2" creationId="{305CF549-ACC1-468A-94B9-E3093A06CCB9}"/>
          </ac:spMkLst>
        </pc:spChg>
      </pc:sldChg>
      <pc:sldChg chg="addSp delSp modSp add mod replId setBg">
        <pc:chgData name="Tamilselvan Tamilmani" userId="S::ttamilma@syr.edu::db254fae-c63e-4443-b2aa-a33276e7ef56" providerId="AD" clId="Web-{36088B75-1CA7-44BE-88FA-B4AE6F0D0C25}" dt="2021-02-20T18:37:01.562" v="85"/>
        <pc:sldMkLst>
          <pc:docMk/>
          <pc:sldMk cId="1270178994" sldId="260"/>
        </pc:sldMkLst>
        <pc:spChg chg="mod ord">
          <ac:chgData name="Tamilselvan Tamilmani" userId="S::ttamilma@syr.edu::db254fae-c63e-4443-b2aa-a33276e7ef56" providerId="AD" clId="Web-{36088B75-1CA7-44BE-88FA-B4AE6F0D0C25}" dt="2021-02-20T18:37:01.562" v="85"/>
          <ac:spMkLst>
            <pc:docMk/>
            <pc:sldMk cId="1270178994" sldId="260"/>
            <ac:spMk id="2" creationId="{305CF549-ACC1-468A-94B9-E3093A06CCB9}"/>
          </ac:spMkLst>
        </pc:spChg>
        <pc:spChg chg="del">
          <ac:chgData name="Tamilselvan Tamilmani" userId="S::ttamilma@syr.edu::db254fae-c63e-4443-b2aa-a33276e7ef56" providerId="AD" clId="Web-{36088B75-1CA7-44BE-88FA-B4AE6F0D0C25}" dt="2021-02-20T18:31:26.780" v="82"/>
          <ac:spMkLst>
            <pc:docMk/>
            <pc:sldMk cId="1270178994" sldId="260"/>
            <ac:spMk id="3" creationId="{DC406F45-2988-455B-8799-28D2FA7CDC58}"/>
          </ac:spMkLst>
        </pc:spChg>
        <pc:spChg chg="add">
          <ac:chgData name="Tamilselvan Tamilmani" userId="S::ttamilma@syr.edu::db254fae-c63e-4443-b2aa-a33276e7ef56" providerId="AD" clId="Web-{36088B75-1CA7-44BE-88FA-B4AE6F0D0C25}" dt="2021-02-20T18:37:01.562" v="85"/>
          <ac:spMkLst>
            <pc:docMk/>
            <pc:sldMk cId="1270178994" sldId="260"/>
            <ac:spMk id="9" creationId="{C1DD1A8A-57D5-4A81-AD04-532B043C5611}"/>
          </ac:spMkLst>
        </pc:spChg>
        <pc:spChg chg="add">
          <ac:chgData name="Tamilselvan Tamilmani" userId="S::ttamilma@syr.edu::db254fae-c63e-4443-b2aa-a33276e7ef56" providerId="AD" clId="Web-{36088B75-1CA7-44BE-88FA-B4AE6F0D0C25}" dt="2021-02-20T18:37:01.562" v="85"/>
          <ac:spMkLst>
            <pc:docMk/>
            <pc:sldMk cId="1270178994" sldId="260"/>
            <ac:spMk id="11" creationId="{007891EC-4501-44ED-A8C8-B11B6DB767AB}"/>
          </ac:spMkLst>
        </pc:spChg>
        <pc:picChg chg="add mod ord">
          <ac:chgData name="Tamilselvan Tamilmani" userId="S::ttamilma@syr.edu::db254fae-c63e-4443-b2aa-a33276e7ef56" providerId="AD" clId="Web-{36088B75-1CA7-44BE-88FA-B4AE6F0D0C25}" dt="2021-02-20T18:37:01.562" v="85"/>
          <ac:picMkLst>
            <pc:docMk/>
            <pc:sldMk cId="1270178994" sldId="260"/>
            <ac:picMk id="4" creationId="{99F81604-DF63-4413-B075-4459EB456081}"/>
          </ac:picMkLst>
        </pc:picChg>
      </pc:sldChg>
    </pc:docChg>
  </pc:docChgLst>
  <pc:docChgLst>
    <pc:chgData name="Ching Yen D Chang" userId="S::cdchang@syr.edu::73ec1dc1-69e3-44a4-90b1-26463d5c7def" providerId="AD" clId="Web-{9CB461A8-DBE1-FBF3-3FEF-FF84FABED6C8}"/>
    <pc:docChg chg="modSld">
      <pc:chgData name="Ching Yen D Chang" userId="S::cdchang@syr.edu::73ec1dc1-69e3-44a4-90b1-26463d5c7def" providerId="AD" clId="Web-{9CB461A8-DBE1-FBF3-3FEF-FF84FABED6C8}" dt="2021-02-21T20:43:11.702" v="51" actId="1076"/>
      <pc:docMkLst>
        <pc:docMk/>
      </pc:docMkLst>
      <pc:sldChg chg="addSp delSp modSp">
        <pc:chgData name="Ching Yen D Chang" userId="S::cdchang@syr.edu::73ec1dc1-69e3-44a4-90b1-26463d5c7def" providerId="AD" clId="Web-{9CB461A8-DBE1-FBF3-3FEF-FF84FABED6C8}" dt="2021-02-21T20:42:20.172" v="46" actId="1076"/>
        <pc:sldMkLst>
          <pc:docMk/>
          <pc:sldMk cId="2016444774" sldId="272"/>
        </pc:sldMkLst>
        <pc:spChg chg="add">
          <ac:chgData name="Ching Yen D Chang" userId="S::cdchang@syr.edu::73ec1dc1-69e3-44a4-90b1-26463d5c7def" providerId="AD" clId="Web-{9CB461A8-DBE1-FBF3-3FEF-FF84FABED6C8}" dt="2021-02-21T20:38:04.878" v="21"/>
          <ac:spMkLst>
            <pc:docMk/>
            <pc:sldMk cId="2016444774" sldId="272"/>
            <ac:spMk id="5" creationId="{F0CC16C9-E12B-4DFE-AC0F-E4EAA8FCDEAB}"/>
          </ac:spMkLst>
        </pc:spChg>
        <pc:spChg chg="del">
          <ac:chgData name="Ching Yen D Chang" userId="S::cdchang@syr.edu::73ec1dc1-69e3-44a4-90b1-26463d5c7def" providerId="AD" clId="Web-{9CB461A8-DBE1-FBF3-3FEF-FF84FABED6C8}" dt="2021-02-21T20:36:02.005" v="3"/>
          <ac:spMkLst>
            <pc:docMk/>
            <pc:sldMk cId="2016444774" sldId="272"/>
            <ac:spMk id="7" creationId="{A1930DB6-1A6F-4A2D-A3E2-C296DCC76F00}"/>
          </ac:spMkLst>
        </pc:spChg>
        <pc:picChg chg="add del mod">
          <ac:chgData name="Ching Yen D Chang" userId="S::cdchang@syr.edu::73ec1dc1-69e3-44a4-90b1-26463d5c7def" providerId="AD" clId="Web-{9CB461A8-DBE1-FBF3-3FEF-FF84FABED6C8}" dt="2021-02-21T20:37:19.254" v="15"/>
          <ac:picMkLst>
            <pc:docMk/>
            <pc:sldMk cId="2016444774" sldId="272"/>
            <ac:picMk id="3" creationId="{5DB84258-86BC-4341-994B-3C0D2F9568E7}"/>
          </ac:picMkLst>
        </pc:picChg>
        <pc:picChg chg="add del mod">
          <ac:chgData name="Ching Yen D Chang" userId="S::cdchang@syr.edu::73ec1dc1-69e3-44a4-90b1-26463d5c7def" providerId="AD" clId="Web-{9CB461A8-DBE1-FBF3-3FEF-FF84FABED6C8}" dt="2021-02-21T20:38:44.925" v="22"/>
          <ac:picMkLst>
            <pc:docMk/>
            <pc:sldMk cId="2016444774" sldId="272"/>
            <ac:picMk id="4" creationId="{07E622AC-A205-4027-BCC2-E4640D9D415A}"/>
          </ac:picMkLst>
        </pc:picChg>
        <pc:picChg chg="add mod">
          <ac:chgData name="Ching Yen D Chang" userId="S::cdchang@syr.edu::73ec1dc1-69e3-44a4-90b1-26463d5c7def" providerId="AD" clId="Web-{9CB461A8-DBE1-FBF3-3FEF-FF84FABED6C8}" dt="2021-02-21T20:40:35.173" v="38" actId="1076"/>
          <ac:picMkLst>
            <pc:docMk/>
            <pc:sldMk cId="2016444774" sldId="272"/>
            <ac:picMk id="6" creationId="{02F0C31C-002D-407D-B18C-5FD7E8754F03}"/>
          </ac:picMkLst>
        </pc:picChg>
        <pc:picChg chg="add mod">
          <ac:chgData name="Ching Yen D Chang" userId="S::cdchang@syr.edu::73ec1dc1-69e3-44a4-90b1-26463d5c7def" providerId="AD" clId="Web-{9CB461A8-DBE1-FBF3-3FEF-FF84FABED6C8}" dt="2021-02-21T20:40:35.236" v="39" actId="1076"/>
          <ac:picMkLst>
            <pc:docMk/>
            <pc:sldMk cId="2016444774" sldId="272"/>
            <ac:picMk id="8" creationId="{767511B2-A69A-4E98-92CF-5F2AA74B0917}"/>
          </ac:picMkLst>
        </pc:picChg>
        <pc:picChg chg="add del mod">
          <ac:chgData name="Ching Yen D Chang" userId="S::cdchang@syr.edu::73ec1dc1-69e3-44a4-90b1-26463d5c7def" providerId="AD" clId="Web-{9CB461A8-DBE1-FBF3-3FEF-FF84FABED6C8}" dt="2021-02-21T20:42:06.984" v="42"/>
          <ac:picMkLst>
            <pc:docMk/>
            <pc:sldMk cId="2016444774" sldId="272"/>
            <ac:picMk id="9" creationId="{8DA5CC2A-4EB5-494E-812C-F109F4F7E213}"/>
          </ac:picMkLst>
        </pc:picChg>
        <pc:picChg chg="add mod">
          <ac:chgData name="Ching Yen D Chang" userId="S::cdchang@syr.edu::73ec1dc1-69e3-44a4-90b1-26463d5c7def" providerId="AD" clId="Web-{9CB461A8-DBE1-FBF3-3FEF-FF84FABED6C8}" dt="2021-02-21T20:42:20.172" v="46" actId="1076"/>
          <ac:picMkLst>
            <pc:docMk/>
            <pc:sldMk cId="2016444774" sldId="272"/>
            <ac:picMk id="10" creationId="{8E6E202E-CF4A-4FA1-8E61-2E80685AFBF4}"/>
          </ac:picMkLst>
        </pc:picChg>
        <pc:picChg chg="del">
          <ac:chgData name="Ching Yen D Chang" userId="S::cdchang@syr.edu::73ec1dc1-69e3-44a4-90b1-26463d5c7def" providerId="AD" clId="Web-{9CB461A8-DBE1-FBF3-3FEF-FF84FABED6C8}" dt="2021-02-21T20:35:58.380" v="1"/>
          <ac:picMkLst>
            <pc:docMk/>
            <pc:sldMk cId="2016444774" sldId="272"/>
            <ac:picMk id="13" creationId="{0EF33A7D-0B69-4DF3-AB90-2988B987C567}"/>
          </ac:picMkLst>
        </pc:picChg>
        <pc:picChg chg="del">
          <ac:chgData name="Ching Yen D Chang" userId="S::cdchang@syr.edu::73ec1dc1-69e3-44a4-90b1-26463d5c7def" providerId="AD" clId="Web-{9CB461A8-DBE1-FBF3-3FEF-FF84FABED6C8}" dt="2021-02-21T20:35:56.724" v="0"/>
          <ac:picMkLst>
            <pc:docMk/>
            <pc:sldMk cId="2016444774" sldId="272"/>
            <ac:picMk id="14" creationId="{D6509265-CDA7-4706-B668-FC413AFE49E9}"/>
          </ac:picMkLst>
        </pc:picChg>
        <pc:picChg chg="del">
          <ac:chgData name="Ching Yen D Chang" userId="S::cdchang@syr.edu::73ec1dc1-69e3-44a4-90b1-26463d5c7def" providerId="AD" clId="Web-{9CB461A8-DBE1-FBF3-3FEF-FF84FABED6C8}" dt="2021-02-21T20:35:59.911" v="2"/>
          <ac:picMkLst>
            <pc:docMk/>
            <pc:sldMk cId="2016444774" sldId="272"/>
            <ac:picMk id="15" creationId="{DF7AA697-06B4-4051-A3FC-8045E16BDC3A}"/>
          </ac:picMkLst>
        </pc:picChg>
      </pc:sldChg>
      <pc:sldChg chg="addSp delSp modSp">
        <pc:chgData name="Ching Yen D Chang" userId="S::cdchang@syr.edu::73ec1dc1-69e3-44a4-90b1-26463d5c7def" providerId="AD" clId="Web-{9CB461A8-DBE1-FBF3-3FEF-FF84FABED6C8}" dt="2021-02-21T20:43:11.702" v="51" actId="1076"/>
        <pc:sldMkLst>
          <pc:docMk/>
          <pc:sldMk cId="1960378319" sldId="276"/>
        </pc:sldMkLst>
        <pc:picChg chg="del">
          <ac:chgData name="Ching Yen D Chang" userId="S::cdchang@syr.edu::73ec1dc1-69e3-44a4-90b1-26463d5c7def" providerId="AD" clId="Web-{9CB461A8-DBE1-FBF3-3FEF-FF84FABED6C8}" dt="2021-02-21T20:43:00.484" v="47"/>
          <ac:picMkLst>
            <pc:docMk/>
            <pc:sldMk cId="1960378319" sldId="276"/>
            <ac:picMk id="3" creationId="{A307E0EC-B61D-EE4C-B452-C5602A060374}"/>
          </ac:picMkLst>
        </pc:picChg>
        <pc:picChg chg="add mod">
          <ac:chgData name="Ching Yen D Chang" userId="S::cdchang@syr.edu::73ec1dc1-69e3-44a4-90b1-26463d5c7def" providerId="AD" clId="Web-{9CB461A8-DBE1-FBF3-3FEF-FF84FABED6C8}" dt="2021-02-21T20:43:11.702" v="51" actId="1076"/>
          <ac:picMkLst>
            <pc:docMk/>
            <pc:sldMk cId="1960378319" sldId="276"/>
            <ac:picMk id="4" creationId="{F88A4481-B60A-47B7-96B3-A0A90ECF8DB0}"/>
          </ac:picMkLst>
        </pc:picChg>
      </pc:sldChg>
    </pc:docChg>
  </pc:docChgLst>
  <pc:docChgLst>
    <pc:chgData name="Ching Yen Chang" userId="73ec1dc1-69e3-44a4-90b1-26463d5c7def" providerId="ADAL" clId="{B2939583-5C20-F842-884C-2E66688FBD25}"/>
    <pc:docChg chg="undo custSel addSld modSld sldOrd modSection">
      <pc:chgData name="Ching Yen Chang" userId="73ec1dc1-69e3-44a4-90b1-26463d5c7def" providerId="ADAL" clId="{B2939583-5C20-F842-884C-2E66688FBD25}" dt="2021-03-28T18:07:54.708" v="634" actId="20577"/>
      <pc:docMkLst>
        <pc:docMk/>
      </pc:docMkLst>
      <pc:sldChg chg="modSp modNotesTx">
        <pc:chgData name="Ching Yen Chang" userId="73ec1dc1-69e3-44a4-90b1-26463d5c7def" providerId="ADAL" clId="{B2939583-5C20-F842-884C-2E66688FBD25}" dt="2021-03-28T07:49:07.541" v="441" actId="20577"/>
        <pc:sldMkLst>
          <pc:docMk/>
          <pc:sldMk cId="2922407626" sldId="261"/>
        </pc:sldMkLst>
        <pc:graphicFrameChg chg="mod">
          <ac:chgData name="Ching Yen Chang" userId="73ec1dc1-69e3-44a4-90b1-26463d5c7def" providerId="ADAL" clId="{B2939583-5C20-F842-884C-2E66688FBD25}" dt="2021-03-28T04:12:22.921" v="131" actId="20577"/>
          <ac:graphicFrameMkLst>
            <pc:docMk/>
            <pc:sldMk cId="2922407626" sldId="261"/>
            <ac:graphicFrameMk id="19" creationId="{AE91A3E2-26E1-42A7-A7A0-3734222FF5E3}"/>
          </ac:graphicFrameMkLst>
        </pc:graphicFrameChg>
      </pc:sldChg>
      <pc:sldChg chg="addSp delSp modSp mod ord addAnim delAnim modShow modNotesTx">
        <pc:chgData name="Ching Yen Chang" userId="73ec1dc1-69e3-44a4-90b1-26463d5c7def" providerId="ADAL" clId="{B2939583-5C20-F842-884C-2E66688FBD25}" dt="2021-03-28T17:23:42.165" v="482" actId="20577"/>
        <pc:sldMkLst>
          <pc:docMk/>
          <pc:sldMk cId="195506377" sldId="262"/>
        </pc:sldMkLst>
        <pc:spChg chg="del">
          <ac:chgData name="Ching Yen Chang" userId="73ec1dc1-69e3-44a4-90b1-26463d5c7def" providerId="ADAL" clId="{B2939583-5C20-F842-884C-2E66688FBD25}" dt="2021-03-28T05:07:31.756" v="172" actId="478"/>
          <ac:spMkLst>
            <pc:docMk/>
            <pc:sldMk cId="195506377" sldId="262"/>
            <ac:spMk id="2" creationId="{68CA63E8-54C8-4F61-A3CF-7D4DE33ED1A9}"/>
          </ac:spMkLst>
        </pc:spChg>
        <pc:spChg chg="add mod ord">
          <ac:chgData name="Ching Yen Chang" userId="73ec1dc1-69e3-44a4-90b1-26463d5c7def" providerId="ADAL" clId="{B2939583-5C20-F842-884C-2E66688FBD25}" dt="2021-03-28T05:32:31.344" v="281" actId="255"/>
          <ac:spMkLst>
            <pc:docMk/>
            <pc:sldMk cId="195506377" sldId="262"/>
            <ac:spMk id="4" creationId="{441BDC11-282C-2E47-A59C-3F22DC67F84E}"/>
          </ac:spMkLst>
        </pc:spChg>
        <pc:spChg chg="del">
          <ac:chgData name="Ching Yen Chang" userId="73ec1dc1-69e3-44a4-90b1-26463d5c7def" providerId="ADAL" clId="{B2939583-5C20-F842-884C-2E66688FBD25}" dt="2021-03-28T05:29:30.076" v="265" actId="26606"/>
          <ac:spMkLst>
            <pc:docMk/>
            <pc:sldMk cId="195506377" sldId="262"/>
            <ac:spMk id="77" creationId="{B497CCB5-5FC2-473C-AFCC-2430CEF1DF71}"/>
          </ac:spMkLst>
        </pc:spChg>
        <pc:spChg chg="del">
          <ac:chgData name="Ching Yen Chang" userId="73ec1dc1-69e3-44a4-90b1-26463d5c7def" providerId="ADAL" clId="{B2939583-5C20-F842-884C-2E66688FBD25}" dt="2021-03-28T05:29:30.076" v="265" actId="26606"/>
          <ac:spMkLst>
            <pc:docMk/>
            <pc:sldMk cId="195506377" sldId="262"/>
            <ac:spMk id="79" creationId="{599C8C75-BFDF-44E7-A028-EEB5EDD58817}"/>
          </ac:spMkLst>
        </pc:spChg>
        <pc:spChg chg="add mod modVis">
          <ac:chgData name="Ching Yen Chang" userId="73ec1dc1-69e3-44a4-90b1-26463d5c7def" providerId="ADAL" clId="{B2939583-5C20-F842-884C-2E66688FBD25}" dt="2021-03-28T05:33:59.712" v="294" actId="208"/>
          <ac:spMkLst>
            <pc:docMk/>
            <pc:sldMk cId="195506377" sldId="262"/>
            <ac:spMk id="84" creationId="{B497CCB5-5FC2-473C-AFCC-2430CEF1DF71}"/>
          </ac:spMkLst>
        </pc:spChg>
        <pc:spChg chg="add mod modVis">
          <ac:chgData name="Ching Yen Chang" userId="73ec1dc1-69e3-44a4-90b1-26463d5c7def" providerId="ADAL" clId="{B2939583-5C20-F842-884C-2E66688FBD25}" dt="2021-03-28T05:34:06.686" v="295" actId="208"/>
          <ac:spMkLst>
            <pc:docMk/>
            <pc:sldMk cId="195506377" sldId="262"/>
            <ac:spMk id="86" creationId="{599C8C75-BFDF-44E7-A028-EEB5EDD58817}"/>
          </ac:spMkLst>
        </pc:spChg>
        <pc:picChg chg="del">
          <ac:chgData name="Ching Yen Chang" userId="73ec1dc1-69e3-44a4-90b1-26463d5c7def" providerId="ADAL" clId="{B2939583-5C20-F842-884C-2E66688FBD25}" dt="2021-03-28T05:09:09.449" v="173" actId="478"/>
          <ac:picMkLst>
            <pc:docMk/>
            <pc:sldMk cId="195506377" sldId="262"/>
            <ac:picMk id="5" creationId="{17872FA0-317C-4E0A-A63F-B59952B56774}"/>
          </ac:picMkLst>
        </pc:picChg>
        <pc:picChg chg="add mod">
          <ac:chgData name="Ching Yen Chang" userId="73ec1dc1-69e3-44a4-90b1-26463d5c7def" providerId="ADAL" clId="{B2939583-5C20-F842-884C-2E66688FBD25}" dt="2021-03-28T05:30:39.064" v="273" actId="1076"/>
          <ac:picMkLst>
            <pc:docMk/>
            <pc:sldMk cId="195506377" sldId="262"/>
            <ac:picMk id="7" creationId="{C4A182B7-E0BF-E44E-AFD1-5189F12AAD8F}"/>
          </ac:picMkLst>
        </pc:picChg>
        <pc:picChg chg="del">
          <ac:chgData name="Ching Yen Chang" userId="73ec1dc1-69e3-44a4-90b1-26463d5c7def" providerId="ADAL" clId="{B2939583-5C20-F842-884C-2E66688FBD25}" dt="2021-03-28T05:09:11.080" v="174" actId="478"/>
          <ac:picMkLst>
            <pc:docMk/>
            <pc:sldMk cId="195506377" sldId="262"/>
            <ac:picMk id="9" creationId="{B7F988D5-F50A-4DD7-A8C1-A191C9FA99E9}"/>
          </ac:picMkLst>
        </pc:picChg>
        <pc:picChg chg="add mod modVis">
          <ac:chgData name="Ching Yen Chang" userId="73ec1dc1-69e3-44a4-90b1-26463d5c7def" providerId="ADAL" clId="{B2939583-5C20-F842-884C-2E66688FBD25}" dt="2021-03-28T05:33:16.926" v="283" actId="14429"/>
          <ac:picMkLst>
            <pc:docMk/>
            <pc:sldMk cId="195506377" sldId="262"/>
            <ac:picMk id="10" creationId="{F76B965D-612B-B346-BDC9-BEA3325EEDE5}"/>
          </ac:picMkLst>
        </pc:picChg>
        <pc:picChg chg="del">
          <ac:chgData name="Ching Yen Chang" userId="73ec1dc1-69e3-44a4-90b1-26463d5c7def" providerId="ADAL" clId="{B2939583-5C20-F842-884C-2E66688FBD25}" dt="2021-03-28T05:02:28.400" v="171" actId="478"/>
          <ac:picMkLst>
            <pc:docMk/>
            <pc:sldMk cId="195506377" sldId="262"/>
            <ac:picMk id="11" creationId="{4BD59F5A-4040-46E3-9222-F7028682AF1D}"/>
          </ac:picMkLst>
        </pc:picChg>
        <pc:picChg chg="add mod">
          <ac:chgData name="Ching Yen Chang" userId="73ec1dc1-69e3-44a4-90b1-26463d5c7def" providerId="ADAL" clId="{B2939583-5C20-F842-884C-2E66688FBD25}" dt="2021-03-28T05:30:01.432" v="268" actId="1076"/>
          <ac:picMkLst>
            <pc:docMk/>
            <pc:sldMk cId="195506377" sldId="262"/>
            <ac:picMk id="12" creationId="{33D7F15B-C522-264B-96F8-A464230410F7}"/>
          </ac:picMkLst>
        </pc:picChg>
        <pc:picChg chg="del">
          <ac:chgData name="Ching Yen Chang" userId="73ec1dc1-69e3-44a4-90b1-26463d5c7def" providerId="ADAL" clId="{B2939583-5C20-F842-884C-2E66688FBD25}" dt="2021-03-28T05:09:15.974" v="175" actId="478"/>
          <ac:picMkLst>
            <pc:docMk/>
            <pc:sldMk cId="195506377" sldId="262"/>
            <ac:picMk id="13" creationId="{07DEED3E-455A-46EE-BA47-938EB47819CD}"/>
          </ac:picMkLst>
        </pc:picChg>
        <pc:picChg chg="add del mod">
          <ac:chgData name="Ching Yen Chang" userId="73ec1dc1-69e3-44a4-90b1-26463d5c7def" providerId="ADAL" clId="{B2939583-5C20-F842-884C-2E66688FBD25}" dt="2021-03-28T05:26:08.696" v="247" actId="478"/>
          <ac:picMkLst>
            <pc:docMk/>
            <pc:sldMk cId="195506377" sldId="262"/>
            <ac:picMk id="15" creationId="{ED55A97F-9112-114E-8E53-ABAA34EB6599}"/>
          </ac:picMkLst>
        </pc:picChg>
        <pc:picChg chg="add mod">
          <ac:chgData name="Ching Yen Chang" userId="73ec1dc1-69e3-44a4-90b1-26463d5c7def" providerId="ADAL" clId="{B2939583-5C20-F842-884C-2E66688FBD25}" dt="2021-03-28T05:30:51.788" v="274" actId="1076"/>
          <ac:picMkLst>
            <pc:docMk/>
            <pc:sldMk cId="195506377" sldId="262"/>
            <ac:picMk id="16" creationId="{2B93030D-2085-2E41-B6E8-EEB5BE6F7B7C}"/>
          </ac:picMkLst>
        </pc:picChg>
      </pc:sldChg>
      <pc:sldChg chg="modNotesTx">
        <pc:chgData name="Ching Yen Chang" userId="73ec1dc1-69e3-44a4-90b1-26463d5c7def" providerId="ADAL" clId="{B2939583-5C20-F842-884C-2E66688FBD25}" dt="2021-03-28T07:48:52.398" v="439" actId="20577"/>
        <pc:sldMkLst>
          <pc:docMk/>
          <pc:sldMk cId="3565536162" sldId="277"/>
        </pc:sldMkLst>
      </pc:sldChg>
      <pc:sldChg chg="addSp delSp modSp mod modNotesTx">
        <pc:chgData name="Ching Yen Chang" userId="73ec1dc1-69e3-44a4-90b1-26463d5c7def" providerId="ADAL" clId="{B2939583-5C20-F842-884C-2E66688FBD25}" dt="2021-03-28T07:51:09.133" v="457" actId="20577"/>
        <pc:sldMkLst>
          <pc:docMk/>
          <pc:sldMk cId="2993291454" sldId="278"/>
        </pc:sldMkLst>
        <pc:graphicFrameChg chg="mod">
          <ac:chgData name="Ching Yen Chang" userId="73ec1dc1-69e3-44a4-90b1-26463d5c7def" providerId="ADAL" clId="{B2939583-5C20-F842-884C-2E66688FBD25}" dt="2021-03-28T05:42:19.050" v="422" actId="255"/>
          <ac:graphicFrameMkLst>
            <pc:docMk/>
            <pc:sldMk cId="2993291454" sldId="278"/>
            <ac:graphicFrameMk id="94" creationId="{70139A68-8064-47BA-8E12-BE161465CFE6}"/>
          </ac:graphicFrameMkLst>
        </pc:graphicFrameChg>
        <pc:picChg chg="add del mod">
          <ac:chgData name="Ching Yen Chang" userId="73ec1dc1-69e3-44a4-90b1-26463d5c7def" providerId="ADAL" clId="{B2939583-5C20-F842-884C-2E66688FBD25}" dt="2021-03-28T01:50:54.879" v="6" actId="21"/>
          <ac:picMkLst>
            <pc:docMk/>
            <pc:sldMk cId="2993291454" sldId="278"/>
            <ac:picMk id="4" creationId="{948B6A8D-3041-414A-B456-D94A007DF0E9}"/>
          </ac:picMkLst>
        </pc:picChg>
      </pc:sldChg>
      <pc:sldChg chg="addSp delSp modSp mod ord modNotesTx">
        <pc:chgData name="Ching Yen Chang" userId="73ec1dc1-69e3-44a4-90b1-26463d5c7def" providerId="ADAL" clId="{B2939583-5C20-F842-884C-2E66688FBD25}" dt="2021-03-28T07:49:31.976" v="443" actId="20577"/>
        <pc:sldMkLst>
          <pc:docMk/>
          <pc:sldMk cId="3201647765" sldId="281"/>
        </pc:sldMkLst>
        <pc:spChg chg="mod">
          <ac:chgData name="Ching Yen Chang" userId="73ec1dc1-69e3-44a4-90b1-26463d5c7def" providerId="ADAL" clId="{B2939583-5C20-F842-884C-2E66688FBD25}" dt="2021-03-28T04:57:37.823" v="156" actId="20577"/>
          <ac:spMkLst>
            <pc:docMk/>
            <pc:sldMk cId="3201647765" sldId="281"/>
            <ac:spMk id="2" creationId="{305CF549-ACC1-468A-94B9-E3093A06CCB9}"/>
          </ac:spMkLst>
        </pc:spChg>
        <pc:spChg chg="mod">
          <ac:chgData name="Ching Yen Chang" userId="73ec1dc1-69e3-44a4-90b1-26463d5c7def" providerId="ADAL" clId="{B2939583-5C20-F842-884C-2E66688FBD25}" dt="2021-03-28T04:58:40.365" v="158" actId="208"/>
          <ac:spMkLst>
            <pc:docMk/>
            <pc:sldMk cId="3201647765" sldId="281"/>
            <ac:spMk id="116" creationId="{823AC064-BC96-4F32-8AE1-B2FD38754823}"/>
          </ac:spMkLst>
        </pc:spChg>
        <pc:grpChg chg="del">
          <ac:chgData name="Ching Yen Chang" userId="73ec1dc1-69e3-44a4-90b1-26463d5c7def" providerId="ADAL" clId="{B2939583-5C20-F842-884C-2E66688FBD25}" dt="2021-03-28T04:57:24.829" v="139" actId="478"/>
          <ac:grpSpMkLst>
            <pc:docMk/>
            <pc:sldMk cId="3201647765" sldId="281"/>
            <ac:grpSpMk id="3" creationId="{D08321A8-F813-1A41-8F22-97AAB9C44D6E}"/>
          </ac:grpSpMkLst>
        </pc:grpChg>
        <pc:grpChg chg="del">
          <ac:chgData name="Ching Yen Chang" userId="73ec1dc1-69e3-44a4-90b1-26463d5c7def" providerId="ADAL" clId="{B2939583-5C20-F842-884C-2E66688FBD25}" dt="2021-03-28T04:57:26.516" v="140" actId="478"/>
          <ac:grpSpMkLst>
            <pc:docMk/>
            <pc:sldMk cId="3201647765" sldId="281"/>
            <ac:grpSpMk id="4" creationId="{F9523C05-EF07-CC45-9F7D-BF746379FCBD}"/>
          </ac:grpSpMkLst>
        </pc:grpChg>
        <pc:picChg chg="add mod">
          <ac:chgData name="Ching Yen Chang" userId="73ec1dc1-69e3-44a4-90b1-26463d5c7def" providerId="ADAL" clId="{B2939583-5C20-F842-884C-2E66688FBD25}" dt="2021-03-28T05:56:39.615" v="437" actId="1076"/>
          <ac:picMkLst>
            <pc:docMk/>
            <pc:sldMk cId="3201647765" sldId="281"/>
            <ac:picMk id="5" creationId="{1F3B3C38-B363-7444-9963-CBEFFAEF4382}"/>
          </ac:picMkLst>
        </pc:picChg>
        <pc:picChg chg="add del mod">
          <ac:chgData name="Ching Yen Chang" userId="73ec1dc1-69e3-44a4-90b1-26463d5c7def" providerId="ADAL" clId="{B2939583-5C20-F842-884C-2E66688FBD25}" dt="2021-03-28T05:56:31.546" v="433" actId="478"/>
          <ac:picMkLst>
            <pc:docMk/>
            <pc:sldMk cId="3201647765" sldId="281"/>
            <ac:picMk id="12" creationId="{054A2436-3882-BB41-843F-C49BBD1445C0}"/>
          </ac:picMkLst>
        </pc:picChg>
        <pc:cxnChg chg="mod modVis">
          <ac:chgData name="Ching Yen Chang" userId="73ec1dc1-69e3-44a4-90b1-26463d5c7def" providerId="ADAL" clId="{B2939583-5C20-F842-884C-2E66688FBD25}" dt="2021-03-28T04:59:33.623" v="161" actId="14430"/>
          <ac:cxnSpMkLst>
            <pc:docMk/>
            <pc:sldMk cId="3201647765" sldId="281"/>
            <ac:cxnSpMk id="180" creationId="{DB146403-F3D6-484B-B2ED-97F9565D0370}"/>
          </ac:cxnSpMkLst>
        </pc:cxnChg>
      </pc:sldChg>
      <pc:sldChg chg="modSp mod">
        <pc:chgData name="Ching Yen Chang" userId="73ec1dc1-69e3-44a4-90b1-26463d5c7def" providerId="ADAL" clId="{B2939583-5C20-F842-884C-2E66688FBD25}" dt="2021-03-28T05:44:03.071" v="432" actId="14429"/>
        <pc:sldMkLst>
          <pc:docMk/>
          <pc:sldMk cId="674957392" sldId="291"/>
        </pc:sldMkLst>
        <pc:spChg chg="mod modVis">
          <ac:chgData name="Ching Yen Chang" userId="73ec1dc1-69e3-44a4-90b1-26463d5c7def" providerId="ADAL" clId="{B2939583-5C20-F842-884C-2E66688FBD25}" dt="2021-03-28T05:44:03.071" v="432" actId="14429"/>
          <ac:spMkLst>
            <pc:docMk/>
            <pc:sldMk cId="674957392" sldId="291"/>
            <ac:spMk id="2" creationId="{1314C122-2BE0-4084-AC18-3731F4BE4FCA}"/>
          </ac:spMkLst>
        </pc:spChg>
        <pc:spChg chg="mod modVis">
          <ac:chgData name="Ching Yen Chang" userId="73ec1dc1-69e3-44a4-90b1-26463d5c7def" providerId="ADAL" clId="{B2939583-5C20-F842-884C-2E66688FBD25}" dt="2021-03-28T05:43:57.221" v="426" actId="14429"/>
          <ac:spMkLst>
            <pc:docMk/>
            <pc:sldMk cId="674957392" sldId="291"/>
            <ac:spMk id="75" creationId="{DA3C47C2-33A2-44B2-BEAB-FEB679075C24}"/>
          </ac:spMkLst>
        </pc:spChg>
        <pc:spChg chg="mod modVis">
          <ac:chgData name="Ching Yen Chang" userId="73ec1dc1-69e3-44a4-90b1-26463d5c7def" providerId="ADAL" clId="{B2939583-5C20-F842-884C-2E66688FBD25}" dt="2021-03-28T05:43:58.706" v="428" actId="14429"/>
          <ac:spMkLst>
            <pc:docMk/>
            <pc:sldMk cId="674957392" sldId="291"/>
            <ac:spMk id="77" creationId="{AD182BA8-54AD-4D9F-8264-B0FA8BB47D7C}"/>
          </ac:spMkLst>
        </pc:spChg>
        <pc:spChg chg="mod modVis">
          <ac:chgData name="Ching Yen Chang" userId="73ec1dc1-69e3-44a4-90b1-26463d5c7def" providerId="ADAL" clId="{B2939583-5C20-F842-884C-2E66688FBD25}" dt="2021-03-28T05:44:01.192" v="430" actId="14429"/>
          <ac:spMkLst>
            <pc:docMk/>
            <pc:sldMk cId="674957392" sldId="291"/>
            <ac:spMk id="79" creationId="{4ED83379-0499-45E1-AB78-6AA230F96442}"/>
          </ac:spMkLst>
        </pc:spChg>
      </pc:sldChg>
      <pc:sldChg chg="add">
        <pc:chgData name="Ching Yen Chang" userId="73ec1dc1-69e3-44a4-90b1-26463d5c7def" providerId="ADAL" clId="{B2939583-5C20-F842-884C-2E66688FBD25}" dt="2021-03-28T04:56:35.391" v="132" actId="2890"/>
        <pc:sldMkLst>
          <pc:docMk/>
          <pc:sldMk cId="3187739088" sldId="296"/>
        </pc:sldMkLst>
      </pc:sldChg>
      <pc:sldChg chg="add">
        <pc:chgData name="Ching Yen Chang" userId="73ec1dc1-69e3-44a4-90b1-26463d5c7def" providerId="ADAL" clId="{B2939583-5C20-F842-884C-2E66688FBD25}" dt="2021-03-28T05:01:56.520" v="165" actId="2890"/>
        <pc:sldMkLst>
          <pc:docMk/>
          <pc:sldMk cId="3155233210" sldId="297"/>
        </pc:sldMkLst>
      </pc:sldChg>
      <pc:sldChg chg="addSp delSp modSp add mod modNotesTx">
        <pc:chgData name="Ching Yen Chang" userId="73ec1dc1-69e3-44a4-90b1-26463d5c7def" providerId="ADAL" clId="{B2939583-5C20-F842-884C-2E66688FBD25}" dt="2021-03-28T18:07:54.708" v="634" actId="20577"/>
        <pc:sldMkLst>
          <pc:docMk/>
          <pc:sldMk cId="2819915462" sldId="301"/>
        </pc:sldMkLst>
        <pc:spChg chg="mod">
          <ac:chgData name="Ching Yen Chang" userId="73ec1dc1-69e3-44a4-90b1-26463d5c7def" providerId="ADAL" clId="{B2939583-5C20-F842-884C-2E66688FBD25}" dt="2021-03-28T17:28:25.051" v="572" actId="20577"/>
          <ac:spMkLst>
            <pc:docMk/>
            <pc:sldMk cId="2819915462" sldId="301"/>
            <ac:spMk id="2" creationId="{305CF549-ACC1-468A-94B9-E3093A06CCB9}"/>
          </ac:spMkLst>
        </pc:spChg>
        <pc:spChg chg="add mod">
          <ac:chgData name="Ching Yen Chang" userId="73ec1dc1-69e3-44a4-90b1-26463d5c7def" providerId="ADAL" clId="{B2939583-5C20-F842-884C-2E66688FBD25}" dt="2021-03-28T17:43:13.957" v="616" actId="20577"/>
          <ac:spMkLst>
            <pc:docMk/>
            <pc:sldMk cId="2819915462" sldId="301"/>
            <ac:spMk id="3" creationId="{9FDD5D5F-2D90-7349-A36F-8E2849313283}"/>
          </ac:spMkLst>
        </pc:spChg>
        <pc:graphicFrameChg chg="mod">
          <ac:chgData name="Ching Yen Chang" userId="73ec1dc1-69e3-44a4-90b1-26463d5c7def" providerId="ADAL" clId="{B2939583-5C20-F842-884C-2E66688FBD25}" dt="2021-03-28T17:53:00.900" v="631"/>
          <ac:graphicFrameMkLst>
            <pc:docMk/>
            <pc:sldMk cId="2819915462" sldId="301"/>
            <ac:graphicFrameMk id="9" creationId="{9E42B335-671B-4634-9051-FF2D3D281345}"/>
          </ac:graphicFrameMkLst>
        </pc:graphicFrameChg>
        <pc:picChg chg="del">
          <ac:chgData name="Ching Yen Chang" userId="73ec1dc1-69e3-44a4-90b1-26463d5c7def" providerId="ADAL" clId="{B2939583-5C20-F842-884C-2E66688FBD25}" dt="2021-03-28T17:23:08.877" v="460" actId="478"/>
          <ac:picMkLst>
            <pc:docMk/>
            <pc:sldMk cId="2819915462" sldId="301"/>
            <ac:picMk id="5" creationId="{1F3B3C38-B363-7444-9963-CBEFFAEF4382}"/>
          </ac:picMkLst>
        </pc:picChg>
      </pc:sldChg>
    </pc:docChg>
  </pc:docChgLst>
  <pc:docChgLst>
    <pc:chgData name="Tamilselvan Tamilmani" userId="S::ttamilma@syr.edu::db254fae-c63e-4443-b2aa-a33276e7ef56" providerId="AD" clId="Web-{5B31AD9F-C044-B000-BD3D-1AB263D7F5FC}"/>
    <pc:docChg chg="addSld modSld">
      <pc:chgData name="Tamilselvan Tamilmani" userId="S::ttamilma@syr.edu::db254fae-c63e-4443-b2aa-a33276e7ef56" providerId="AD" clId="Web-{5B31AD9F-C044-B000-BD3D-1AB263D7F5FC}" dt="2021-02-20T19:29:51.124" v="16" actId="20577"/>
      <pc:docMkLst>
        <pc:docMk/>
      </pc:docMkLst>
      <pc:sldChg chg="addSp delSp modSp add replId">
        <pc:chgData name="Tamilselvan Tamilmani" userId="S::ttamilma@syr.edu::db254fae-c63e-4443-b2aa-a33276e7ef56" providerId="AD" clId="Web-{5B31AD9F-C044-B000-BD3D-1AB263D7F5FC}" dt="2021-02-20T19:29:51.124" v="16" actId="20577"/>
        <pc:sldMkLst>
          <pc:docMk/>
          <pc:sldMk cId="910543552" sldId="268"/>
        </pc:sldMkLst>
        <pc:spChg chg="mod">
          <ac:chgData name="Tamilselvan Tamilmani" userId="S::ttamilma@syr.edu::db254fae-c63e-4443-b2aa-a33276e7ef56" providerId="AD" clId="Web-{5B31AD9F-C044-B000-BD3D-1AB263D7F5FC}" dt="2021-02-20T19:29:51.124" v="16" actId="20577"/>
          <ac:spMkLst>
            <pc:docMk/>
            <pc:sldMk cId="910543552" sldId="268"/>
            <ac:spMk id="2" creationId="{1314C122-2BE0-4084-AC18-3731F4BE4FCA}"/>
          </ac:spMkLst>
        </pc:spChg>
        <pc:spChg chg="del">
          <ac:chgData name="Tamilselvan Tamilmani" userId="S::ttamilma@syr.edu::db254fae-c63e-4443-b2aa-a33276e7ef56" providerId="AD" clId="Web-{5B31AD9F-C044-B000-BD3D-1AB263D7F5FC}" dt="2021-02-20T19:29:25.389" v="4"/>
          <ac:spMkLst>
            <pc:docMk/>
            <pc:sldMk cId="910543552" sldId="268"/>
            <ac:spMk id="27" creationId="{823AC064-BC96-4F32-8AE1-B2FD38754823}"/>
          </ac:spMkLst>
        </pc:spChg>
        <pc:spChg chg="add">
          <ac:chgData name="Tamilselvan Tamilmani" userId="S::ttamilma@syr.edu::db254fae-c63e-4443-b2aa-a33276e7ef56" providerId="AD" clId="Web-{5B31AD9F-C044-B000-BD3D-1AB263D7F5FC}" dt="2021-02-20T19:29:25.389" v="4"/>
          <ac:spMkLst>
            <pc:docMk/>
            <pc:sldMk cId="910543552" sldId="268"/>
            <ac:spMk id="36" creationId="{1707FC24-6981-43D9-B525-C7832BA22463}"/>
          </ac:spMkLst>
        </pc:spChg>
        <pc:picChg chg="add mod">
          <ac:chgData name="Tamilselvan Tamilmani" userId="S::ttamilma@syr.edu::db254fae-c63e-4443-b2aa-a33276e7ef56" providerId="AD" clId="Web-{5B31AD9F-C044-B000-BD3D-1AB263D7F5FC}" dt="2021-02-20T19:29:25.389" v="4"/>
          <ac:picMkLst>
            <pc:docMk/>
            <pc:sldMk cId="910543552" sldId="268"/>
            <ac:picMk id="3" creationId="{75F73147-6072-4C5D-88DA-9E7F3A39ADB8}"/>
          </ac:picMkLst>
        </pc:picChg>
        <pc:picChg chg="del">
          <ac:chgData name="Tamilselvan Tamilmani" userId="S::ttamilma@syr.edu::db254fae-c63e-4443-b2aa-a33276e7ef56" providerId="AD" clId="Web-{5B31AD9F-C044-B000-BD3D-1AB263D7F5FC}" dt="2021-02-20T19:29:16.529" v="2"/>
          <ac:picMkLst>
            <pc:docMk/>
            <pc:sldMk cId="910543552" sldId="268"/>
            <ac:picMk id="4" creationId="{0A101D2C-B655-491C-ABC3-ED7D373B386F}"/>
          </ac:picMkLst>
        </pc:picChg>
        <pc:picChg chg="del">
          <ac:chgData name="Tamilselvan Tamilmani" userId="S::ttamilma@syr.edu::db254fae-c63e-4443-b2aa-a33276e7ef56" providerId="AD" clId="Web-{5B31AD9F-C044-B000-BD3D-1AB263D7F5FC}" dt="2021-02-20T19:29:14.591" v="1"/>
          <ac:picMkLst>
            <pc:docMk/>
            <pc:sldMk cId="910543552" sldId="268"/>
            <ac:picMk id="6" creationId="{39CFF9B4-0B41-462D-8DAC-02737A8AB4BD}"/>
          </ac:picMkLst>
        </pc:picChg>
        <pc:cxnChg chg="del">
          <ac:chgData name="Tamilselvan Tamilmani" userId="S::ttamilma@syr.edu::db254fae-c63e-4443-b2aa-a33276e7ef56" providerId="AD" clId="Web-{5B31AD9F-C044-B000-BD3D-1AB263D7F5FC}" dt="2021-02-20T19:29:25.389" v="4"/>
          <ac:cxnSpMkLst>
            <pc:docMk/>
            <pc:sldMk cId="910543552" sldId="268"/>
            <ac:cxnSpMk id="29" creationId="{7E7C77BC-7138-40B1-A15B-20F57A494629}"/>
          </ac:cxnSpMkLst>
        </pc:cxnChg>
        <pc:cxnChg chg="del">
          <ac:chgData name="Tamilselvan Tamilmani" userId="S::ttamilma@syr.edu::db254fae-c63e-4443-b2aa-a33276e7ef56" providerId="AD" clId="Web-{5B31AD9F-C044-B000-BD3D-1AB263D7F5FC}" dt="2021-02-20T19:29:25.389" v="4"/>
          <ac:cxnSpMkLst>
            <pc:docMk/>
            <pc:sldMk cId="910543552" sldId="268"/>
            <ac:cxnSpMk id="31" creationId="{DB146403-F3D6-484B-B2ED-97F9565D0370}"/>
          </ac:cxnSpMkLst>
        </pc:cxnChg>
      </pc:sldChg>
    </pc:docChg>
  </pc:docChgLst>
  <pc:docChgLst>
    <pc:chgData name="Tamilselvan Tamilmani" userId="db254fae-c63e-4443-b2aa-a33276e7ef56" providerId="ADAL" clId="{91D9CA10-9EC5-4C4C-ADA5-20802EB55CCE}"/>
    <pc:docChg chg="undo custSel addSld modSld modSection">
      <pc:chgData name="Tamilselvan Tamilmani" userId="db254fae-c63e-4443-b2aa-a33276e7ef56" providerId="ADAL" clId="{91D9CA10-9EC5-4C4C-ADA5-20802EB55CCE}" dt="2021-03-28T17:54:02.479" v="100"/>
      <pc:docMkLst>
        <pc:docMk/>
      </pc:docMkLst>
      <pc:sldChg chg="addSp delSp modSp mod">
        <pc:chgData name="Tamilselvan Tamilmani" userId="db254fae-c63e-4443-b2aa-a33276e7ef56" providerId="ADAL" clId="{91D9CA10-9EC5-4C4C-ADA5-20802EB55CCE}" dt="2021-03-28T05:20:50.249" v="89" actId="26606"/>
        <pc:sldMkLst>
          <pc:docMk/>
          <pc:sldMk cId="3014417260" sldId="264"/>
        </pc:sldMkLst>
        <pc:spChg chg="mod">
          <ac:chgData name="Tamilselvan Tamilmani" userId="db254fae-c63e-4443-b2aa-a33276e7ef56" providerId="ADAL" clId="{91D9CA10-9EC5-4C4C-ADA5-20802EB55CCE}" dt="2021-03-28T05:20:50.249" v="89" actId="26606"/>
          <ac:spMkLst>
            <pc:docMk/>
            <pc:sldMk cId="3014417260" sldId="264"/>
            <ac:spMk id="2" creationId="{1314C122-2BE0-4084-AC18-3731F4BE4FCA}"/>
          </ac:spMkLst>
        </pc:spChg>
        <pc:spChg chg="add del">
          <ac:chgData name="Tamilselvan Tamilmani" userId="db254fae-c63e-4443-b2aa-a33276e7ef56" providerId="ADAL" clId="{91D9CA10-9EC5-4C4C-ADA5-20802EB55CCE}" dt="2021-03-28T05:20:50.249" v="89" actId="26606"/>
          <ac:spMkLst>
            <pc:docMk/>
            <pc:sldMk cId="3014417260" sldId="264"/>
            <ac:spMk id="8" creationId="{823AC064-BC96-4F32-8AE1-B2FD38754823}"/>
          </ac:spMkLst>
        </pc:spChg>
        <pc:spChg chg="del">
          <ac:chgData name="Tamilselvan Tamilmani" userId="db254fae-c63e-4443-b2aa-a33276e7ef56" providerId="ADAL" clId="{91D9CA10-9EC5-4C4C-ADA5-20802EB55CCE}" dt="2021-03-27T05:52:10.212" v="1" actId="478"/>
          <ac:spMkLst>
            <pc:docMk/>
            <pc:sldMk cId="3014417260" sldId="264"/>
            <ac:spMk id="11" creationId="{6013FCC1-0BF2-EC42-9574-C4E7E0D15E11}"/>
          </ac:spMkLst>
        </pc:spChg>
        <pc:spChg chg="del">
          <ac:chgData name="Tamilselvan Tamilmani" userId="db254fae-c63e-4443-b2aa-a33276e7ef56" providerId="ADAL" clId="{91D9CA10-9EC5-4C4C-ADA5-20802EB55CCE}" dt="2021-03-27T05:52:07.837" v="0" actId="478"/>
          <ac:spMkLst>
            <pc:docMk/>
            <pc:sldMk cId="3014417260" sldId="264"/>
            <ac:spMk id="13" creationId="{F364EFEE-C4B3-7840-9477-834C69E6B2D8}"/>
          </ac:spMkLst>
        </pc:spChg>
        <pc:spChg chg="add del">
          <ac:chgData name="Tamilselvan Tamilmani" userId="db254fae-c63e-4443-b2aa-a33276e7ef56" providerId="ADAL" clId="{91D9CA10-9EC5-4C4C-ADA5-20802EB55CCE}" dt="2021-03-28T05:20:15.699" v="75" actId="26606"/>
          <ac:spMkLst>
            <pc:docMk/>
            <pc:sldMk cId="3014417260" sldId="264"/>
            <ac:spMk id="16" creationId="{B538A7B5-B32D-421E-B110-AB5B1A7CC2E8}"/>
          </ac:spMkLst>
        </pc:spChg>
        <pc:spChg chg="add del">
          <ac:chgData name="Tamilselvan Tamilmani" userId="db254fae-c63e-4443-b2aa-a33276e7ef56" providerId="ADAL" clId="{91D9CA10-9EC5-4C4C-ADA5-20802EB55CCE}" dt="2021-03-28T05:20:15.699" v="75" actId="26606"/>
          <ac:spMkLst>
            <pc:docMk/>
            <pc:sldMk cId="3014417260" sldId="264"/>
            <ac:spMk id="18" creationId="{14D36999-26F8-45E4-AB41-D485D0B0B1C2}"/>
          </ac:spMkLst>
        </pc:spChg>
        <pc:spChg chg="add del">
          <ac:chgData name="Tamilselvan Tamilmani" userId="db254fae-c63e-4443-b2aa-a33276e7ef56" providerId="ADAL" clId="{91D9CA10-9EC5-4C4C-ADA5-20802EB55CCE}" dt="2021-03-28T05:20:22.090" v="77" actId="26606"/>
          <ac:spMkLst>
            <pc:docMk/>
            <pc:sldMk cId="3014417260" sldId="264"/>
            <ac:spMk id="25" creationId="{B538A7B5-B32D-421E-B110-AB5B1A7CC2E8}"/>
          </ac:spMkLst>
        </pc:spChg>
        <pc:spChg chg="add del">
          <ac:chgData name="Tamilselvan Tamilmani" userId="db254fae-c63e-4443-b2aa-a33276e7ef56" providerId="ADAL" clId="{91D9CA10-9EC5-4C4C-ADA5-20802EB55CCE}" dt="2021-03-28T05:20:22.090" v="77" actId="26606"/>
          <ac:spMkLst>
            <pc:docMk/>
            <pc:sldMk cId="3014417260" sldId="264"/>
            <ac:spMk id="26" creationId="{14D36999-26F8-45E4-AB41-D485D0B0B1C2}"/>
          </ac:spMkLst>
        </pc:spChg>
        <pc:spChg chg="add del">
          <ac:chgData name="Tamilselvan Tamilmani" userId="db254fae-c63e-4443-b2aa-a33276e7ef56" providerId="ADAL" clId="{91D9CA10-9EC5-4C4C-ADA5-20802EB55CCE}" dt="2021-03-28T05:20:29.271" v="79" actId="26606"/>
          <ac:spMkLst>
            <pc:docMk/>
            <pc:sldMk cId="3014417260" sldId="264"/>
            <ac:spMk id="32" creationId="{B1ED02B1-1BC5-458F-9994-627281CFE7C4}"/>
          </ac:spMkLst>
        </pc:spChg>
        <pc:spChg chg="add del">
          <ac:chgData name="Tamilselvan Tamilmani" userId="db254fae-c63e-4443-b2aa-a33276e7ef56" providerId="ADAL" clId="{91D9CA10-9EC5-4C4C-ADA5-20802EB55CCE}" dt="2021-03-28T05:20:35.001" v="81" actId="26606"/>
          <ac:spMkLst>
            <pc:docMk/>
            <pc:sldMk cId="3014417260" sldId="264"/>
            <ac:spMk id="34" creationId="{A4AC5506-6312-4701-8D3C-40187889A947}"/>
          </ac:spMkLst>
        </pc:spChg>
        <pc:spChg chg="add del">
          <ac:chgData name="Tamilselvan Tamilmani" userId="db254fae-c63e-4443-b2aa-a33276e7ef56" providerId="ADAL" clId="{91D9CA10-9EC5-4C4C-ADA5-20802EB55CCE}" dt="2021-03-28T05:20:38.799" v="83" actId="26606"/>
          <ac:spMkLst>
            <pc:docMk/>
            <pc:sldMk cId="3014417260" sldId="264"/>
            <ac:spMk id="36" creationId="{6753252F-4873-4F63-801D-CC719279A7D5}"/>
          </ac:spMkLst>
        </pc:spChg>
        <pc:spChg chg="add del">
          <ac:chgData name="Tamilselvan Tamilmani" userId="db254fae-c63e-4443-b2aa-a33276e7ef56" providerId="ADAL" clId="{91D9CA10-9EC5-4C4C-ADA5-20802EB55CCE}" dt="2021-03-28T05:20:38.799" v="83" actId="26606"/>
          <ac:spMkLst>
            <pc:docMk/>
            <pc:sldMk cId="3014417260" sldId="264"/>
            <ac:spMk id="37" creationId="{047C8CCB-F95D-4249-92DD-651249D3535A}"/>
          </ac:spMkLst>
        </pc:spChg>
        <pc:spChg chg="add del">
          <ac:chgData name="Tamilselvan Tamilmani" userId="db254fae-c63e-4443-b2aa-a33276e7ef56" providerId="ADAL" clId="{91D9CA10-9EC5-4C4C-ADA5-20802EB55CCE}" dt="2021-03-28T05:20:43.793" v="85" actId="26606"/>
          <ac:spMkLst>
            <pc:docMk/>
            <pc:sldMk cId="3014417260" sldId="264"/>
            <ac:spMk id="39" creationId="{D12DDE76-C203-4047-9998-63900085B5E8}"/>
          </ac:spMkLst>
        </pc:spChg>
        <pc:spChg chg="add del">
          <ac:chgData name="Tamilselvan Tamilmani" userId="db254fae-c63e-4443-b2aa-a33276e7ef56" providerId="ADAL" clId="{91D9CA10-9EC5-4C4C-ADA5-20802EB55CCE}" dt="2021-03-28T05:20:48.482" v="87" actId="26606"/>
          <ac:spMkLst>
            <pc:docMk/>
            <pc:sldMk cId="3014417260" sldId="264"/>
            <ac:spMk id="41" creationId="{BA79A7CF-01AF-4178-9369-94E0C90EB046}"/>
          </ac:spMkLst>
        </pc:spChg>
        <pc:spChg chg="add del">
          <ac:chgData name="Tamilselvan Tamilmani" userId="db254fae-c63e-4443-b2aa-a33276e7ef56" providerId="ADAL" clId="{91D9CA10-9EC5-4C4C-ADA5-20802EB55CCE}" dt="2021-03-28T05:20:48.482" v="87" actId="26606"/>
          <ac:spMkLst>
            <pc:docMk/>
            <pc:sldMk cId="3014417260" sldId="264"/>
            <ac:spMk id="42" creationId="{99413ED5-9ED4-4772-BCE4-2BCAE6B12E35}"/>
          </ac:spMkLst>
        </pc:spChg>
        <pc:spChg chg="add del">
          <ac:chgData name="Tamilselvan Tamilmani" userId="db254fae-c63e-4443-b2aa-a33276e7ef56" providerId="ADAL" clId="{91D9CA10-9EC5-4C4C-ADA5-20802EB55CCE}" dt="2021-03-28T05:20:48.482" v="87" actId="26606"/>
          <ac:spMkLst>
            <pc:docMk/>
            <pc:sldMk cId="3014417260" sldId="264"/>
            <ac:spMk id="43" creationId="{04357C93-F0CB-4A1C-8F77-4E9063789819}"/>
          </ac:spMkLst>
        </pc:spChg>
        <pc:spChg chg="add del">
          <ac:chgData name="Tamilselvan Tamilmani" userId="db254fae-c63e-4443-b2aa-a33276e7ef56" providerId="ADAL" clId="{91D9CA10-9EC5-4C4C-ADA5-20802EB55CCE}" dt="2021-03-28T05:20:48.482" v="87" actId="26606"/>
          <ac:spMkLst>
            <pc:docMk/>
            <pc:sldMk cId="3014417260" sldId="264"/>
            <ac:spMk id="44" creationId="{90F533E9-6690-41A8-A372-4C6C622D028D}"/>
          </ac:spMkLst>
        </pc:spChg>
        <pc:picChg chg="add mod">
          <ac:chgData name="Tamilselvan Tamilmani" userId="db254fae-c63e-4443-b2aa-a33276e7ef56" providerId="ADAL" clId="{91D9CA10-9EC5-4C4C-ADA5-20802EB55CCE}" dt="2021-03-28T05:20:50.249" v="89" actId="26606"/>
          <ac:picMkLst>
            <pc:docMk/>
            <pc:sldMk cId="3014417260" sldId="264"/>
            <ac:picMk id="9" creationId="{23A6E930-46E3-0741-A8A1-7319ED742FC3}"/>
          </ac:picMkLst>
        </pc:picChg>
        <pc:picChg chg="add del">
          <ac:chgData name="Tamilselvan Tamilmani" userId="db254fae-c63e-4443-b2aa-a33276e7ef56" providerId="ADAL" clId="{91D9CA10-9EC5-4C4C-ADA5-20802EB55CCE}" dt="2021-03-28T05:20:15.699" v="75" actId="26606"/>
          <ac:picMkLst>
            <pc:docMk/>
            <pc:sldMk cId="3014417260" sldId="264"/>
            <ac:picMk id="23" creationId="{F7AF4E20-3DDE-4998-96BE-44EE182540FB}"/>
          </ac:picMkLst>
        </pc:picChg>
        <pc:picChg chg="add del">
          <ac:chgData name="Tamilselvan Tamilmani" userId="db254fae-c63e-4443-b2aa-a33276e7ef56" providerId="ADAL" clId="{91D9CA10-9EC5-4C4C-ADA5-20802EB55CCE}" dt="2021-03-28T05:20:15.699" v="75" actId="26606"/>
          <ac:picMkLst>
            <pc:docMk/>
            <pc:sldMk cId="3014417260" sldId="264"/>
            <ac:picMk id="24" creationId="{30F8DA27-CE91-4AEB-B854-6F06B5485E3B}"/>
          </ac:picMkLst>
        </pc:picChg>
        <pc:picChg chg="add del">
          <ac:chgData name="Tamilselvan Tamilmani" userId="db254fae-c63e-4443-b2aa-a33276e7ef56" providerId="ADAL" clId="{91D9CA10-9EC5-4C4C-ADA5-20802EB55CCE}" dt="2021-03-28T05:20:22.090" v="77" actId="26606"/>
          <ac:picMkLst>
            <pc:docMk/>
            <pc:sldMk cId="3014417260" sldId="264"/>
            <ac:picMk id="28" creationId="{30F8DA27-CE91-4AEB-B854-6F06B5485E3B}"/>
          </ac:picMkLst>
        </pc:picChg>
        <pc:picChg chg="add del">
          <ac:chgData name="Tamilselvan Tamilmani" userId="db254fae-c63e-4443-b2aa-a33276e7ef56" providerId="ADAL" clId="{91D9CA10-9EC5-4C4C-ADA5-20802EB55CCE}" dt="2021-03-28T05:20:22.090" v="77" actId="26606"/>
          <ac:picMkLst>
            <pc:docMk/>
            <pc:sldMk cId="3014417260" sldId="264"/>
            <ac:picMk id="30" creationId="{F7AF4E20-3DDE-4998-96BE-44EE182540FB}"/>
          </ac:picMkLst>
        </pc:picChg>
        <pc:cxnChg chg="add del">
          <ac:chgData name="Tamilselvan Tamilmani" userId="db254fae-c63e-4443-b2aa-a33276e7ef56" providerId="ADAL" clId="{91D9CA10-9EC5-4C4C-ADA5-20802EB55CCE}" dt="2021-03-28T05:20:50.249" v="89" actId="26606"/>
          <ac:cxnSpMkLst>
            <pc:docMk/>
            <pc:sldMk cId="3014417260" sldId="264"/>
            <ac:cxnSpMk id="10" creationId="{7E7C77BC-7138-40B1-A15B-20F57A494629}"/>
          </ac:cxnSpMkLst>
        </pc:cxnChg>
        <pc:cxnChg chg="add del">
          <ac:chgData name="Tamilselvan Tamilmani" userId="db254fae-c63e-4443-b2aa-a33276e7ef56" providerId="ADAL" clId="{91D9CA10-9EC5-4C4C-ADA5-20802EB55CCE}" dt="2021-03-28T05:20:50.249" v="89" actId="26606"/>
          <ac:cxnSpMkLst>
            <pc:docMk/>
            <pc:sldMk cId="3014417260" sldId="264"/>
            <ac:cxnSpMk id="12" creationId="{DB146403-F3D6-484B-B2ED-97F9565D0370}"/>
          </ac:cxnSpMkLst>
        </pc:cxnChg>
      </pc:sldChg>
      <pc:sldChg chg="addSp delSp modSp mod">
        <pc:chgData name="Tamilselvan Tamilmani" userId="db254fae-c63e-4443-b2aa-a33276e7ef56" providerId="ADAL" clId="{91D9CA10-9EC5-4C4C-ADA5-20802EB55CCE}" dt="2021-03-28T17:52:31.439" v="92" actId="1076"/>
        <pc:sldMkLst>
          <pc:docMk/>
          <pc:sldMk cId="2751736107" sldId="292"/>
        </pc:sldMkLst>
        <pc:picChg chg="add del mod">
          <ac:chgData name="Tamilselvan Tamilmani" userId="db254fae-c63e-4443-b2aa-a33276e7ef56" providerId="ADAL" clId="{91D9CA10-9EC5-4C4C-ADA5-20802EB55CCE}" dt="2021-03-28T17:52:28.565" v="90" actId="478"/>
          <ac:picMkLst>
            <pc:docMk/>
            <pc:sldMk cId="2751736107" sldId="292"/>
            <ac:picMk id="3" creationId="{6645D96B-C659-7A45-897C-3F67F6B9F81C}"/>
          </ac:picMkLst>
        </pc:picChg>
        <pc:picChg chg="add mod">
          <ac:chgData name="Tamilselvan Tamilmani" userId="db254fae-c63e-4443-b2aa-a33276e7ef56" providerId="ADAL" clId="{91D9CA10-9EC5-4C4C-ADA5-20802EB55CCE}" dt="2021-03-28T17:52:31.439" v="92" actId="1076"/>
          <ac:picMkLst>
            <pc:docMk/>
            <pc:sldMk cId="2751736107" sldId="292"/>
            <ac:picMk id="4" creationId="{04740F87-C0DE-C048-BA42-C52AFD870847}"/>
          </ac:picMkLst>
        </pc:picChg>
        <pc:picChg chg="add mod">
          <ac:chgData name="Tamilselvan Tamilmani" userId="db254fae-c63e-4443-b2aa-a33276e7ef56" providerId="ADAL" clId="{91D9CA10-9EC5-4C4C-ADA5-20802EB55CCE}" dt="2021-03-27T05:58:42.394" v="7"/>
          <ac:picMkLst>
            <pc:docMk/>
            <pc:sldMk cId="2751736107" sldId="292"/>
            <ac:picMk id="9" creationId="{C19D964E-450D-6F48-AFFB-D97220E74412}"/>
          </ac:picMkLst>
        </pc:picChg>
        <pc:picChg chg="add del mod">
          <ac:chgData name="Tamilselvan Tamilmani" userId="db254fae-c63e-4443-b2aa-a33276e7ef56" providerId="ADAL" clId="{91D9CA10-9EC5-4C4C-ADA5-20802EB55CCE}" dt="2021-03-28T05:04:38.960" v="19" actId="478"/>
          <ac:picMkLst>
            <pc:docMk/>
            <pc:sldMk cId="2751736107" sldId="292"/>
            <ac:picMk id="14" creationId="{CC77C75B-F92B-A742-8701-C2F860C7FE62}"/>
          </ac:picMkLst>
        </pc:picChg>
      </pc:sldChg>
      <pc:sldChg chg="addSp delSp modSp mod">
        <pc:chgData name="Tamilselvan Tamilmani" userId="db254fae-c63e-4443-b2aa-a33276e7ef56" providerId="ADAL" clId="{91D9CA10-9EC5-4C4C-ADA5-20802EB55CCE}" dt="2021-03-28T17:54:02.479" v="100"/>
        <pc:sldMkLst>
          <pc:docMk/>
          <pc:sldMk cId="555068786" sldId="293"/>
        </pc:sldMkLst>
        <pc:spChg chg="add mod">
          <ac:chgData name="Tamilselvan Tamilmani" userId="db254fae-c63e-4443-b2aa-a33276e7ef56" providerId="ADAL" clId="{91D9CA10-9EC5-4C4C-ADA5-20802EB55CCE}" dt="2021-03-28T04:24:43.796" v="17" actId="767"/>
          <ac:spMkLst>
            <pc:docMk/>
            <pc:sldMk cId="555068786" sldId="293"/>
            <ac:spMk id="5" creationId="{0B13637C-5CEE-7043-A1DF-EADFEF9C4D93}"/>
          </ac:spMkLst>
        </pc:spChg>
        <pc:spChg chg="add mod">
          <ac:chgData name="Tamilselvan Tamilmani" userId="db254fae-c63e-4443-b2aa-a33276e7ef56" providerId="ADAL" clId="{91D9CA10-9EC5-4C4C-ADA5-20802EB55CCE}" dt="2021-03-28T04:24:44.062" v="18" actId="767"/>
          <ac:spMkLst>
            <pc:docMk/>
            <pc:sldMk cId="555068786" sldId="293"/>
            <ac:spMk id="6" creationId="{345759CB-F924-CD48-9EAA-2C46BECEDA9A}"/>
          </ac:spMkLst>
        </pc:spChg>
        <pc:spChg chg="del">
          <ac:chgData name="Tamilselvan Tamilmani" userId="db254fae-c63e-4443-b2aa-a33276e7ef56" providerId="ADAL" clId="{91D9CA10-9EC5-4C4C-ADA5-20802EB55CCE}" dt="2021-03-28T05:12:57.404" v="47" actId="478"/>
          <ac:spMkLst>
            <pc:docMk/>
            <pc:sldMk cId="555068786" sldId="293"/>
            <ac:spMk id="11" creationId="{6013FCC1-0BF2-EC42-9574-C4E7E0D15E11}"/>
          </ac:spMkLst>
        </pc:spChg>
        <pc:spChg chg="del">
          <ac:chgData name="Tamilselvan Tamilmani" userId="db254fae-c63e-4443-b2aa-a33276e7ef56" providerId="ADAL" clId="{91D9CA10-9EC5-4C4C-ADA5-20802EB55CCE}" dt="2021-03-28T05:12:54.277" v="46" actId="478"/>
          <ac:spMkLst>
            <pc:docMk/>
            <pc:sldMk cId="555068786" sldId="293"/>
            <ac:spMk id="13" creationId="{F364EFEE-C4B3-7840-9477-834C69E6B2D8}"/>
          </ac:spMkLst>
        </pc:spChg>
        <pc:picChg chg="add del">
          <ac:chgData name="Tamilselvan Tamilmani" userId="db254fae-c63e-4443-b2aa-a33276e7ef56" providerId="ADAL" clId="{91D9CA10-9EC5-4C4C-ADA5-20802EB55CCE}" dt="2021-03-28T17:54:01.829" v="99" actId="478"/>
          <ac:picMkLst>
            <pc:docMk/>
            <pc:sldMk cId="555068786" sldId="293"/>
            <ac:picMk id="3" creationId="{2811EBF9-D151-B44D-B1BF-515D2B27CD2B}"/>
          </ac:picMkLst>
        </pc:picChg>
        <pc:picChg chg="add del">
          <ac:chgData name="Tamilselvan Tamilmani" userId="db254fae-c63e-4443-b2aa-a33276e7ef56" providerId="ADAL" clId="{91D9CA10-9EC5-4C4C-ADA5-20802EB55CCE}" dt="2021-03-27T16:48:36.247" v="15" actId="478"/>
          <ac:picMkLst>
            <pc:docMk/>
            <pc:sldMk cId="555068786" sldId="293"/>
            <ac:picMk id="3" creationId="{2FC02436-1DBB-C643-9181-6EECDA799AF4}"/>
          </ac:picMkLst>
        </pc:picChg>
        <pc:picChg chg="add del">
          <ac:chgData name="Tamilselvan Tamilmani" userId="db254fae-c63e-4443-b2aa-a33276e7ef56" providerId="ADAL" clId="{91D9CA10-9EC5-4C4C-ADA5-20802EB55CCE}" dt="2021-03-28T05:12:49.558" v="45" actId="478"/>
          <ac:picMkLst>
            <pc:docMk/>
            <pc:sldMk cId="555068786" sldId="293"/>
            <ac:picMk id="4" creationId="{2B330C6E-EC70-7041-BB51-E374C4C325AB}"/>
          </ac:picMkLst>
        </pc:picChg>
        <pc:picChg chg="add">
          <ac:chgData name="Tamilselvan Tamilmani" userId="db254fae-c63e-4443-b2aa-a33276e7ef56" providerId="ADAL" clId="{91D9CA10-9EC5-4C4C-ADA5-20802EB55CCE}" dt="2021-03-28T17:54:02.479" v="100"/>
          <ac:picMkLst>
            <pc:docMk/>
            <pc:sldMk cId="555068786" sldId="293"/>
            <ac:picMk id="4" creationId="{FAF3129C-1678-8C4D-9508-9F7B46146900}"/>
          </ac:picMkLst>
        </pc:picChg>
      </pc:sldChg>
      <pc:sldChg chg="addSp delSp modSp add mod">
        <pc:chgData name="Tamilselvan Tamilmani" userId="db254fae-c63e-4443-b2aa-a33276e7ef56" providerId="ADAL" clId="{91D9CA10-9EC5-4C4C-ADA5-20802EB55CCE}" dt="2021-03-28T17:53:16.742" v="98" actId="26606"/>
        <pc:sldMkLst>
          <pc:docMk/>
          <pc:sldMk cId="1950084792" sldId="298"/>
        </pc:sldMkLst>
        <pc:spChg chg="del">
          <ac:chgData name="Tamilselvan Tamilmani" userId="db254fae-c63e-4443-b2aa-a33276e7ef56" providerId="ADAL" clId="{91D9CA10-9EC5-4C4C-ADA5-20802EB55CCE}" dt="2021-03-28T05:18:00.735" v="55" actId="478"/>
          <ac:spMkLst>
            <pc:docMk/>
            <pc:sldMk cId="1950084792" sldId="298"/>
            <ac:spMk id="2" creationId="{1314C122-2BE0-4084-AC18-3731F4BE4FCA}"/>
          </ac:spMkLst>
        </pc:spChg>
        <pc:spChg chg="add del mod">
          <ac:chgData name="Tamilselvan Tamilmani" userId="db254fae-c63e-4443-b2aa-a33276e7ef56" providerId="ADAL" clId="{91D9CA10-9EC5-4C4C-ADA5-20802EB55CCE}" dt="2021-03-28T05:17:54.145" v="52"/>
          <ac:spMkLst>
            <pc:docMk/>
            <pc:sldMk cId="1950084792" sldId="298"/>
            <ac:spMk id="5" creationId="{54516D6C-A1E6-6144-9639-F1005AFFD0DD}"/>
          </ac:spMkLst>
        </pc:spChg>
        <pc:spChg chg="add del mod">
          <ac:chgData name="Tamilselvan Tamilmani" userId="db254fae-c63e-4443-b2aa-a33276e7ef56" providerId="ADAL" clId="{91D9CA10-9EC5-4C4C-ADA5-20802EB55CCE}" dt="2021-03-28T05:17:56.129" v="54"/>
          <ac:spMkLst>
            <pc:docMk/>
            <pc:sldMk cId="1950084792" sldId="298"/>
            <ac:spMk id="6" creationId="{65BEDAC7-D707-3347-A84B-4CC9F70DA524}"/>
          </ac:spMkLst>
        </pc:spChg>
        <pc:spChg chg="add del">
          <ac:chgData name="Tamilselvan Tamilmani" userId="db254fae-c63e-4443-b2aa-a33276e7ef56" providerId="ADAL" clId="{91D9CA10-9EC5-4C4C-ADA5-20802EB55CCE}" dt="2021-03-28T05:19:21.021" v="73" actId="26606"/>
          <ac:spMkLst>
            <pc:docMk/>
            <pc:sldMk cId="1950084792" sldId="298"/>
            <ac:spMk id="8" creationId="{823AC064-BC96-4F32-8AE1-B2FD38754823}"/>
          </ac:spMkLst>
        </pc:spChg>
        <pc:spChg chg="add del mod">
          <ac:chgData name="Tamilselvan Tamilmani" userId="db254fae-c63e-4443-b2aa-a33276e7ef56" providerId="ADAL" clId="{91D9CA10-9EC5-4C4C-ADA5-20802EB55CCE}" dt="2021-03-28T05:18:03.116" v="56" actId="478"/>
          <ac:spMkLst>
            <pc:docMk/>
            <pc:sldMk cId="1950084792" sldId="298"/>
            <ac:spMk id="9" creationId="{50AADC04-5696-774D-A34D-78DEA021E1D8}"/>
          </ac:spMkLst>
        </pc:spChg>
        <pc:spChg chg="del">
          <ac:chgData name="Tamilselvan Tamilmani" userId="db254fae-c63e-4443-b2aa-a33276e7ef56" providerId="ADAL" clId="{91D9CA10-9EC5-4C4C-ADA5-20802EB55CCE}" dt="2021-03-28T05:07:56.756" v="41" actId="478"/>
          <ac:spMkLst>
            <pc:docMk/>
            <pc:sldMk cId="1950084792" sldId="298"/>
            <ac:spMk id="11" creationId="{6013FCC1-0BF2-EC42-9574-C4E7E0D15E11}"/>
          </ac:spMkLst>
        </pc:spChg>
        <pc:spChg chg="del">
          <ac:chgData name="Tamilselvan Tamilmani" userId="db254fae-c63e-4443-b2aa-a33276e7ef56" providerId="ADAL" clId="{91D9CA10-9EC5-4C4C-ADA5-20802EB55CCE}" dt="2021-03-28T05:07:53.887" v="40" actId="478"/>
          <ac:spMkLst>
            <pc:docMk/>
            <pc:sldMk cId="1950084792" sldId="298"/>
            <ac:spMk id="13" creationId="{F364EFEE-C4B3-7840-9477-834C69E6B2D8}"/>
          </ac:spMkLst>
        </pc:spChg>
        <pc:spChg chg="add del">
          <ac:chgData name="Tamilselvan Tamilmani" userId="db254fae-c63e-4443-b2aa-a33276e7ef56" providerId="ADAL" clId="{91D9CA10-9EC5-4C4C-ADA5-20802EB55CCE}" dt="2021-03-28T05:18:59.047" v="62" actId="26606"/>
          <ac:spMkLst>
            <pc:docMk/>
            <pc:sldMk cId="1950084792" sldId="298"/>
            <ac:spMk id="14" creationId="{F3060C83-F051-4F0E-ABAD-AA0DFC48B218}"/>
          </ac:spMkLst>
        </pc:spChg>
        <pc:spChg chg="add del">
          <ac:chgData name="Tamilselvan Tamilmani" userId="db254fae-c63e-4443-b2aa-a33276e7ef56" providerId="ADAL" clId="{91D9CA10-9EC5-4C4C-ADA5-20802EB55CCE}" dt="2021-03-28T05:18:59.047" v="62" actId="26606"/>
          <ac:spMkLst>
            <pc:docMk/>
            <pc:sldMk cId="1950084792" sldId="298"/>
            <ac:spMk id="15" creationId="{83C98ABE-055B-441F-B07E-44F97F083C39}"/>
          </ac:spMkLst>
        </pc:spChg>
        <pc:spChg chg="add del">
          <ac:chgData name="Tamilselvan Tamilmani" userId="db254fae-c63e-4443-b2aa-a33276e7ef56" providerId="ADAL" clId="{91D9CA10-9EC5-4C4C-ADA5-20802EB55CCE}" dt="2021-03-28T05:18:59.047" v="62" actId="26606"/>
          <ac:spMkLst>
            <pc:docMk/>
            <pc:sldMk cId="1950084792" sldId="298"/>
            <ac:spMk id="16" creationId="{29FDB030-9B49-4CED-8CCD-4D99382388AC}"/>
          </ac:spMkLst>
        </pc:spChg>
        <pc:spChg chg="add del">
          <ac:chgData name="Tamilselvan Tamilmani" userId="db254fae-c63e-4443-b2aa-a33276e7ef56" providerId="ADAL" clId="{91D9CA10-9EC5-4C4C-ADA5-20802EB55CCE}" dt="2021-03-28T05:18:19.045" v="58" actId="26606"/>
          <ac:spMkLst>
            <pc:docMk/>
            <pc:sldMk cId="1950084792" sldId="298"/>
            <ac:spMk id="17" creationId="{57845966-6EFC-468A-9CC7-BAB4B95854E7}"/>
          </ac:spMkLst>
        </pc:spChg>
        <pc:spChg chg="add del">
          <ac:chgData name="Tamilselvan Tamilmani" userId="db254fae-c63e-4443-b2aa-a33276e7ef56" providerId="ADAL" clId="{91D9CA10-9EC5-4C4C-ADA5-20802EB55CCE}" dt="2021-03-28T05:18:59.047" v="62" actId="26606"/>
          <ac:spMkLst>
            <pc:docMk/>
            <pc:sldMk cId="1950084792" sldId="298"/>
            <ac:spMk id="18" creationId="{3783CA14-24A1-485C-8B30-D6A5D87987AD}"/>
          </ac:spMkLst>
        </pc:spChg>
        <pc:spChg chg="add del">
          <ac:chgData name="Tamilselvan Tamilmani" userId="db254fae-c63e-4443-b2aa-a33276e7ef56" providerId="ADAL" clId="{91D9CA10-9EC5-4C4C-ADA5-20802EB55CCE}" dt="2021-03-28T05:19:16.081" v="70" actId="26606"/>
          <ac:spMkLst>
            <pc:docMk/>
            <pc:sldMk cId="1950084792" sldId="298"/>
            <ac:spMk id="20" creationId="{F3060C83-F051-4F0E-ABAD-AA0DFC48B218}"/>
          </ac:spMkLst>
        </pc:spChg>
        <pc:spChg chg="add del">
          <ac:chgData name="Tamilselvan Tamilmani" userId="db254fae-c63e-4443-b2aa-a33276e7ef56" providerId="ADAL" clId="{91D9CA10-9EC5-4C4C-ADA5-20802EB55CCE}" dt="2021-03-28T05:18:19.045" v="58" actId="26606"/>
          <ac:spMkLst>
            <pc:docMk/>
            <pc:sldMk cId="1950084792" sldId="298"/>
            <ac:spMk id="21" creationId="{ADAD1991-FFD1-4E94-ABAB-7560D33008E4}"/>
          </ac:spMkLst>
        </pc:spChg>
        <pc:spChg chg="add del">
          <ac:chgData name="Tamilselvan Tamilmani" userId="db254fae-c63e-4443-b2aa-a33276e7ef56" providerId="ADAL" clId="{91D9CA10-9EC5-4C4C-ADA5-20802EB55CCE}" dt="2021-03-28T05:19:16.081" v="70" actId="26606"/>
          <ac:spMkLst>
            <pc:docMk/>
            <pc:sldMk cId="1950084792" sldId="298"/>
            <ac:spMk id="22" creationId="{83C98ABE-055B-441F-B07E-44F97F083C39}"/>
          </ac:spMkLst>
        </pc:spChg>
        <pc:spChg chg="add del">
          <ac:chgData name="Tamilselvan Tamilmani" userId="db254fae-c63e-4443-b2aa-a33276e7ef56" providerId="ADAL" clId="{91D9CA10-9EC5-4C4C-ADA5-20802EB55CCE}" dt="2021-03-28T05:18:43.996" v="60" actId="26606"/>
          <ac:spMkLst>
            <pc:docMk/>
            <pc:sldMk cId="1950084792" sldId="298"/>
            <ac:spMk id="23" creationId="{92CC4BDB-5B81-4023-B967-7DF04BC13389}"/>
          </ac:spMkLst>
        </pc:spChg>
        <pc:spChg chg="add del">
          <ac:chgData name="Tamilselvan Tamilmani" userId="db254fae-c63e-4443-b2aa-a33276e7ef56" providerId="ADAL" clId="{91D9CA10-9EC5-4C4C-ADA5-20802EB55CCE}" dt="2021-03-28T05:19:16.081" v="70" actId="26606"/>
          <ac:spMkLst>
            <pc:docMk/>
            <pc:sldMk cId="1950084792" sldId="298"/>
            <ac:spMk id="24" creationId="{29FDB030-9B49-4CED-8CCD-4D99382388AC}"/>
          </ac:spMkLst>
        </pc:spChg>
        <pc:spChg chg="add del">
          <ac:chgData name="Tamilselvan Tamilmani" userId="db254fae-c63e-4443-b2aa-a33276e7ef56" providerId="ADAL" clId="{91D9CA10-9EC5-4C4C-ADA5-20802EB55CCE}" dt="2021-03-28T05:18:59.047" v="62" actId="26606"/>
          <ac:spMkLst>
            <pc:docMk/>
            <pc:sldMk cId="1950084792" sldId="298"/>
            <ac:spMk id="25" creationId="{9A97C86A-04D6-40F7-AE84-31AB43E6A846}"/>
          </ac:spMkLst>
        </pc:spChg>
        <pc:spChg chg="add del">
          <ac:chgData name="Tamilselvan Tamilmani" userId="db254fae-c63e-4443-b2aa-a33276e7ef56" providerId="ADAL" clId="{91D9CA10-9EC5-4C4C-ADA5-20802EB55CCE}" dt="2021-03-28T05:19:16.081" v="70" actId="26606"/>
          <ac:spMkLst>
            <pc:docMk/>
            <pc:sldMk cId="1950084792" sldId="298"/>
            <ac:spMk id="26" creationId="{3783CA14-24A1-485C-8B30-D6A5D87987AD}"/>
          </ac:spMkLst>
        </pc:spChg>
        <pc:spChg chg="add del">
          <ac:chgData name="Tamilselvan Tamilmani" userId="db254fae-c63e-4443-b2aa-a33276e7ef56" providerId="ADAL" clId="{91D9CA10-9EC5-4C4C-ADA5-20802EB55CCE}" dt="2021-03-28T05:18:59.047" v="62" actId="26606"/>
          <ac:spMkLst>
            <pc:docMk/>
            <pc:sldMk cId="1950084792" sldId="298"/>
            <ac:spMk id="27" creationId="{FF9F2414-84E8-453E-B1F3-389FDE8192D9}"/>
          </ac:spMkLst>
        </pc:spChg>
        <pc:spChg chg="add del">
          <ac:chgData name="Tamilselvan Tamilmani" userId="db254fae-c63e-4443-b2aa-a33276e7ef56" providerId="ADAL" clId="{91D9CA10-9EC5-4C4C-ADA5-20802EB55CCE}" dt="2021-03-28T05:19:16.081" v="70" actId="26606"/>
          <ac:spMkLst>
            <pc:docMk/>
            <pc:sldMk cId="1950084792" sldId="298"/>
            <ac:spMk id="28" creationId="{9A97C86A-04D6-40F7-AE84-31AB43E6A846}"/>
          </ac:spMkLst>
        </pc:spChg>
        <pc:spChg chg="add del">
          <ac:chgData name="Tamilselvan Tamilmani" userId="db254fae-c63e-4443-b2aa-a33276e7ef56" providerId="ADAL" clId="{91D9CA10-9EC5-4C4C-ADA5-20802EB55CCE}" dt="2021-03-28T05:18:59.047" v="62" actId="26606"/>
          <ac:spMkLst>
            <pc:docMk/>
            <pc:sldMk cId="1950084792" sldId="298"/>
            <ac:spMk id="29" creationId="{3ECA69A1-7536-43AC-85EF-C7106179F5ED}"/>
          </ac:spMkLst>
        </pc:spChg>
        <pc:spChg chg="add del">
          <ac:chgData name="Tamilselvan Tamilmani" userId="db254fae-c63e-4443-b2aa-a33276e7ef56" providerId="ADAL" clId="{91D9CA10-9EC5-4C4C-ADA5-20802EB55CCE}" dt="2021-03-28T05:19:16.081" v="70" actId="26606"/>
          <ac:spMkLst>
            <pc:docMk/>
            <pc:sldMk cId="1950084792" sldId="298"/>
            <ac:spMk id="30" creationId="{FF9F2414-84E8-453E-B1F3-389FDE8192D9}"/>
          </ac:spMkLst>
        </pc:spChg>
        <pc:spChg chg="add del">
          <ac:chgData name="Tamilselvan Tamilmani" userId="db254fae-c63e-4443-b2aa-a33276e7ef56" providerId="ADAL" clId="{91D9CA10-9EC5-4C4C-ADA5-20802EB55CCE}" dt="2021-03-28T05:19:09.571" v="64" actId="26606"/>
          <ac:spMkLst>
            <pc:docMk/>
            <pc:sldMk cId="1950084792" sldId="298"/>
            <ac:spMk id="31" creationId="{57845966-6EFC-468A-9CC7-BAB4B95854E7}"/>
          </ac:spMkLst>
        </pc:spChg>
        <pc:spChg chg="add del">
          <ac:chgData name="Tamilselvan Tamilmani" userId="db254fae-c63e-4443-b2aa-a33276e7ef56" providerId="ADAL" clId="{91D9CA10-9EC5-4C4C-ADA5-20802EB55CCE}" dt="2021-03-28T05:19:09.571" v="64" actId="26606"/>
          <ac:spMkLst>
            <pc:docMk/>
            <pc:sldMk cId="1950084792" sldId="298"/>
            <ac:spMk id="33" creationId="{ADAD1991-FFD1-4E94-ABAB-7560D33008E4}"/>
          </ac:spMkLst>
        </pc:spChg>
        <pc:spChg chg="add del">
          <ac:chgData name="Tamilselvan Tamilmani" userId="db254fae-c63e-4443-b2aa-a33276e7ef56" providerId="ADAL" clId="{91D9CA10-9EC5-4C4C-ADA5-20802EB55CCE}" dt="2021-03-28T05:19:16.081" v="70" actId="26606"/>
          <ac:spMkLst>
            <pc:docMk/>
            <pc:sldMk cId="1950084792" sldId="298"/>
            <ac:spMk id="34" creationId="{3ECA69A1-7536-43AC-85EF-C7106179F5ED}"/>
          </ac:spMkLst>
        </pc:spChg>
        <pc:spChg chg="add del">
          <ac:chgData name="Tamilselvan Tamilmani" userId="db254fae-c63e-4443-b2aa-a33276e7ef56" providerId="ADAL" clId="{91D9CA10-9EC5-4C4C-ADA5-20802EB55CCE}" dt="2021-03-28T05:19:13.154" v="66" actId="26606"/>
          <ac:spMkLst>
            <pc:docMk/>
            <pc:sldMk cId="1950084792" sldId="298"/>
            <ac:spMk id="35" creationId="{F3060C83-F051-4F0E-ABAD-AA0DFC48B218}"/>
          </ac:spMkLst>
        </pc:spChg>
        <pc:spChg chg="add del">
          <ac:chgData name="Tamilselvan Tamilmani" userId="db254fae-c63e-4443-b2aa-a33276e7ef56" providerId="ADAL" clId="{91D9CA10-9EC5-4C4C-ADA5-20802EB55CCE}" dt="2021-03-28T05:19:13.154" v="66" actId="26606"/>
          <ac:spMkLst>
            <pc:docMk/>
            <pc:sldMk cId="1950084792" sldId="298"/>
            <ac:spMk id="36" creationId="{83C98ABE-055B-441F-B07E-44F97F083C39}"/>
          </ac:spMkLst>
        </pc:spChg>
        <pc:spChg chg="add del">
          <ac:chgData name="Tamilselvan Tamilmani" userId="db254fae-c63e-4443-b2aa-a33276e7ef56" providerId="ADAL" clId="{91D9CA10-9EC5-4C4C-ADA5-20802EB55CCE}" dt="2021-03-28T05:19:13.154" v="66" actId="26606"/>
          <ac:spMkLst>
            <pc:docMk/>
            <pc:sldMk cId="1950084792" sldId="298"/>
            <ac:spMk id="37" creationId="{29FDB030-9B49-4CED-8CCD-4D99382388AC}"/>
          </ac:spMkLst>
        </pc:spChg>
        <pc:spChg chg="add del">
          <ac:chgData name="Tamilselvan Tamilmani" userId="db254fae-c63e-4443-b2aa-a33276e7ef56" providerId="ADAL" clId="{91D9CA10-9EC5-4C4C-ADA5-20802EB55CCE}" dt="2021-03-28T05:19:13.154" v="66" actId="26606"/>
          <ac:spMkLst>
            <pc:docMk/>
            <pc:sldMk cId="1950084792" sldId="298"/>
            <ac:spMk id="38" creationId="{3783CA14-24A1-485C-8B30-D6A5D87987AD}"/>
          </ac:spMkLst>
        </pc:spChg>
        <pc:spChg chg="add del">
          <ac:chgData name="Tamilselvan Tamilmani" userId="db254fae-c63e-4443-b2aa-a33276e7ef56" providerId="ADAL" clId="{91D9CA10-9EC5-4C4C-ADA5-20802EB55CCE}" dt="2021-03-28T05:19:13.154" v="66" actId="26606"/>
          <ac:spMkLst>
            <pc:docMk/>
            <pc:sldMk cId="1950084792" sldId="298"/>
            <ac:spMk id="39" creationId="{9A97C86A-04D6-40F7-AE84-31AB43E6A846}"/>
          </ac:spMkLst>
        </pc:spChg>
        <pc:spChg chg="add del">
          <ac:chgData name="Tamilselvan Tamilmani" userId="db254fae-c63e-4443-b2aa-a33276e7ef56" providerId="ADAL" clId="{91D9CA10-9EC5-4C4C-ADA5-20802EB55CCE}" dt="2021-03-28T05:19:13.154" v="66" actId="26606"/>
          <ac:spMkLst>
            <pc:docMk/>
            <pc:sldMk cId="1950084792" sldId="298"/>
            <ac:spMk id="40" creationId="{FF9F2414-84E8-453E-B1F3-389FDE8192D9}"/>
          </ac:spMkLst>
        </pc:spChg>
        <pc:spChg chg="add del">
          <ac:chgData name="Tamilselvan Tamilmani" userId="db254fae-c63e-4443-b2aa-a33276e7ef56" providerId="ADAL" clId="{91D9CA10-9EC5-4C4C-ADA5-20802EB55CCE}" dt="2021-03-28T05:19:13.154" v="66" actId="26606"/>
          <ac:spMkLst>
            <pc:docMk/>
            <pc:sldMk cId="1950084792" sldId="298"/>
            <ac:spMk id="41" creationId="{3ECA69A1-7536-43AC-85EF-C7106179F5ED}"/>
          </ac:spMkLst>
        </pc:spChg>
        <pc:spChg chg="add del">
          <ac:chgData name="Tamilselvan Tamilmani" userId="db254fae-c63e-4443-b2aa-a33276e7ef56" providerId="ADAL" clId="{91D9CA10-9EC5-4C4C-ADA5-20802EB55CCE}" dt="2021-03-28T05:19:21.006" v="72" actId="26606"/>
          <ac:spMkLst>
            <pc:docMk/>
            <pc:sldMk cId="1950084792" sldId="298"/>
            <ac:spMk id="42" creationId="{B94BF6D8-BAB7-4EB4-9B19-BB8B2F0F700E}"/>
          </ac:spMkLst>
        </pc:spChg>
        <pc:spChg chg="add del">
          <ac:chgData name="Tamilselvan Tamilmani" userId="db254fae-c63e-4443-b2aa-a33276e7ef56" providerId="ADAL" clId="{91D9CA10-9EC5-4C4C-ADA5-20802EB55CCE}" dt="2021-03-28T05:19:21.006" v="72" actId="26606"/>
          <ac:spMkLst>
            <pc:docMk/>
            <pc:sldMk cId="1950084792" sldId="298"/>
            <ac:spMk id="43" creationId="{B233FAAD-5E0A-4FBB-9800-1DAEE5039AF6}"/>
          </ac:spMkLst>
        </pc:spChg>
        <pc:spChg chg="add del">
          <ac:chgData name="Tamilselvan Tamilmani" userId="db254fae-c63e-4443-b2aa-a33276e7ef56" providerId="ADAL" clId="{91D9CA10-9EC5-4C4C-ADA5-20802EB55CCE}" dt="2021-03-28T05:19:21.006" v="72" actId="26606"/>
          <ac:spMkLst>
            <pc:docMk/>
            <pc:sldMk cId="1950084792" sldId="298"/>
            <ac:spMk id="44" creationId="{8276E914-D126-4153-AEBF-1B9B6361C2B7}"/>
          </ac:spMkLst>
        </pc:spChg>
        <pc:spChg chg="add del">
          <ac:chgData name="Tamilselvan Tamilmani" userId="db254fae-c63e-4443-b2aa-a33276e7ef56" providerId="ADAL" clId="{91D9CA10-9EC5-4C4C-ADA5-20802EB55CCE}" dt="2021-03-28T17:53:16.742" v="98" actId="26606"/>
          <ac:spMkLst>
            <pc:docMk/>
            <pc:sldMk cId="1950084792" sldId="298"/>
            <ac:spMk id="46" creationId="{57845966-6EFC-468A-9CC7-BAB4B95854E7}"/>
          </ac:spMkLst>
        </pc:spChg>
        <pc:spChg chg="add del">
          <ac:chgData name="Tamilselvan Tamilmani" userId="db254fae-c63e-4443-b2aa-a33276e7ef56" providerId="ADAL" clId="{91D9CA10-9EC5-4C4C-ADA5-20802EB55CCE}" dt="2021-03-28T17:53:16.742" v="98" actId="26606"/>
          <ac:spMkLst>
            <pc:docMk/>
            <pc:sldMk cId="1950084792" sldId="298"/>
            <ac:spMk id="48" creationId="{ADAD1991-FFD1-4E94-ABAB-7560D33008E4}"/>
          </ac:spMkLst>
        </pc:spChg>
        <pc:spChg chg="add">
          <ac:chgData name="Tamilselvan Tamilmani" userId="db254fae-c63e-4443-b2aa-a33276e7ef56" providerId="ADAL" clId="{91D9CA10-9EC5-4C4C-ADA5-20802EB55CCE}" dt="2021-03-28T17:53:16.742" v="98" actId="26606"/>
          <ac:spMkLst>
            <pc:docMk/>
            <pc:sldMk cId="1950084792" sldId="298"/>
            <ac:spMk id="53" creationId="{F3060C83-F051-4F0E-ABAD-AA0DFC48B218}"/>
          </ac:spMkLst>
        </pc:spChg>
        <pc:spChg chg="add">
          <ac:chgData name="Tamilselvan Tamilmani" userId="db254fae-c63e-4443-b2aa-a33276e7ef56" providerId="ADAL" clId="{91D9CA10-9EC5-4C4C-ADA5-20802EB55CCE}" dt="2021-03-28T17:53:16.742" v="98" actId="26606"/>
          <ac:spMkLst>
            <pc:docMk/>
            <pc:sldMk cId="1950084792" sldId="298"/>
            <ac:spMk id="55" creationId="{83C98ABE-055B-441F-B07E-44F97F083C39}"/>
          </ac:spMkLst>
        </pc:spChg>
        <pc:spChg chg="add">
          <ac:chgData name="Tamilselvan Tamilmani" userId="db254fae-c63e-4443-b2aa-a33276e7ef56" providerId="ADAL" clId="{91D9CA10-9EC5-4C4C-ADA5-20802EB55CCE}" dt="2021-03-28T17:53:16.742" v="98" actId="26606"/>
          <ac:spMkLst>
            <pc:docMk/>
            <pc:sldMk cId="1950084792" sldId="298"/>
            <ac:spMk id="57" creationId="{29FDB030-9B49-4CED-8CCD-4D99382388AC}"/>
          </ac:spMkLst>
        </pc:spChg>
        <pc:spChg chg="add">
          <ac:chgData name="Tamilselvan Tamilmani" userId="db254fae-c63e-4443-b2aa-a33276e7ef56" providerId="ADAL" clId="{91D9CA10-9EC5-4C4C-ADA5-20802EB55CCE}" dt="2021-03-28T17:53:16.742" v="98" actId="26606"/>
          <ac:spMkLst>
            <pc:docMk/>
            <pc:sldMk cId="1950084792" sldId="298"/>
            <ac:spMk id="59" creationId="{3783CA14-24A1-485C-8B30-D6A5D87987AD}"/>
          </ac:spMkLst>
        </pc:spChg>
        <pc:spChg chg="add">
          <ac:chgData name="Tamilselvan Tamilmani" userId="db254fae-c63e-4443-b2aa-a33276e7ef56" providerId="ADAL" clId="{91D9CA10-9EC5-4C4C-ADA5-20802EB55CCE}" dt="2021-03-28T17:53:16.742" v="98" actId="26606"/>
          <ac:spMkLst>
            <pc:docMk/>
            <pc:sldMk cId="1950084792" sldId="298"/>
            <ac:spMk id="61" creationId="{9A97C86A-04D6-40F7-AE84-31AB43E6A846}"/>
          </ac:spMkLst>
        </pc:spChg>
        <pc:spChg chg="add">
          <ac:chgData name="Tamilselvan Tamilmani" userId="db254fae-c63e-4443-b2aa-a33276e7ef56" providerId="ADAL" clId="{91D9CA10-9EC5-4C4C-ADA5-20802EB55CCE}" dt="2021-03-28T17:53:16.742" v="98" actId="26606"/>
          <ac:spMkLst>
            <pc:docMk/>
            <pc:sldMk cId="1950084792" sldId="298"/>
            <ac:spMk id="63" creationId="{FF9F2414-84E8-453E-B1F3-389FDE8192D9}"/>
          </ac:spMkLst>
        </pc:spChg>
        <pc:spChg chg="add">
          <ac:chgData name="Tamilselvan Tamilmani" userId="db254fae-c63e-4443-b2aa-a33276e7ef56" providerId="ADAL" clId="{91D9CA10-9EC5-4C4C-ADA5-20802EB55CCE}" dt="2021-03-28T17:53:16.742" v="98" actId="26606"/>
          <ac:spMkLst>
            <pc:docMk/>
            <pc:sldMk cId="1950084792" sldId="298"/>
            <ac:spMk id="65" creationId="{3ECA69A1-7536-43AC-85EF-C7106179F5ED}"/>
          </ac:spMkLst>
        </pc:spChg>
        <pc:picChg chg="del">
          <ac:chgData name="Tamilselvan Tamilmani" userId="db254fae-c63e-4443-b2aa-a33276e7ef56" providerId="ADAL" clId="{91D9CA10-9EC5-4C4C-ADA5-20802EB55CCE}" dt="2021-03-28T05:07:44.613" v="37" actId="478"/>
          <ac:picMkLst>
            <pc:docMk/>
            <pc:sldMk cId="1950084792" sldId="298"/>
            <ac:picMk id="3" creationId="{6645D96B-C659-7A45-897C-3F67F6B9F81C}"/>
          </ac:picMkLst>
        </pc:picChg>
        <pc:picChg chg="add del mod">
          <ac:chgData name="Tamilselvan Tamilmani" userId="db254fae-c63e-4443-b2aa-a33276e7ef56" providerId="ADAL" clId="{91D9CA10-9EC5-4C4C-ADA5-20802EB55CCE}" dt="2021-03-28T17:52:59.599" v="93" actId="478"/>
          <ac:picMkLst>
            <pc:docMk/>
            <pc:sldMk cId="1950084792" sldId="298"/>
            <ac:picMk id="4" creationId="{F6D80379-B4A1-074C-99F2-CD14E31DDE91}"/>
          </ac:picMkLst>
        </pc:picChg>
        <pc:picChg chg="add del">
          <ac:chgData name="Tamilselvan Tamilmani" userId="db254fae-c63e-4443-b2aa-a33276e7ef56" providerId="ADAL" clId="{91D9CA10-9EC5-4C4C-ADA5-20802EB55CCE}" dt="2021-03-28T05:18:19.045" v="58" actId="26606"/>
          <ac:picMkLst>
            <pc:docMk/>
            <pc:sldMk cId="1950084792" sldId="298"/>
            <ac:picMk id="19" creationId="{75554383-98AF-4A47-BB65-705FAAA4BE6A}"/>
          </ac:picMkLst>
        </pc:picChg>
        <pc:picChg chg="add del">
          <ac:chgData name="Tamilselvan Tamilmani" userId="db254fae-c63e-4443-b2aa-a33276e7ef56" providerId="ADAL" clId="{91D9CA10-9EC5-4C4C-ADA5-20802EB55CCE}" dt="2021-03-28T05:19:09.571" v="64" actId="26606"/>
          <ac:picMkLst>
            <pc:docMk/>
            <pc:sldMk cId="1950084792" sldId="298"/>
            <ac:picMk id="32" creationId="{75554383-98AF-4A47-BB65-705FAAA4BE6A}"/>
          </ac:picMkLst>
        </pc:picChg>
        <pc:picChg chg="add mod">
          <ac:chgData name="Tamilselvan Tamilmani" userId="db254fae-c63e-4443-b2aa-a33276e7ef56" providerId="ADAL" clId="{91D9CA10-9EC5-4C4C-ADA5-20802EB55CCE}" dt="2021-03-28T17:53:16.742" v="98" actId="26606"/>
          <ac:picMkLst>
            <pc:docMk/>
            <pc:sldMk cId="1950084792" sldId="298"/>
            <ac:picMk id="45" creationId="{979A00CA-D433-054D-AAFE-7B34E0362802}"/>
          </ac:picMkLst>
        </pc:picChg>
        <pc:picChg chg="add del">
          <ac:chgData name="Tamilselvan Tamilmani" userId="db254fae-c63e-4443-b2aa-a33276e7ef56" providerId="ADAL" clId="{91D9CA10-9EC5-4C4C-ADA5-20802EB55CCE}" dt="2021-03-28T17:53:16.742" v="98" actId="26606"/>
          <ac:picMkLst>
            <pc:docMk/>
            <pc:sldMk cId="1950084792" sldId="298"/>
            <ac:picMk id="47" creationId="{75554383-98AF-4A47-BB65-705FAAA4BE6A}"/>
          </ac:picMkLst>
        </pc:picChg>
        <pc:cxnChg chg="add del">
          <ac:chgData name="Tamilselvan Tamilmani" userId="db254fae-c63e-4443-b2aa-a33276e7ef56" providerId="ADAL" clId="{91D9CA10-9EC5-4C4C-ADA5-20802EB55CCE}" dt="2021-03-28T05:19:21.021" v="73" actId="26606"/>
          <ac:cxnSpMkLst>
            <pc:docMk/>
            <pc:sldMk cId="1950084792" sldId="298"/>
            <ac:cxnSpMk id="10" creationId="{7E7C77BC-7138-40B1-A15B-20F57A494629}"/>
          </ac:cxnSpMkLst>
        </pc:cxnChg>
        <pc:cxnChg chg="add del">
          <ac:chgData name="Tamilselvan Tamilmani" userId="db254fae-c63e-4443-b2aa-a33276e7ef56" providerId="ADAL" clId="{91D9CA10-9EC5-4C4C-ADA5-20802EB55CCE}" dt="2021-03-28T05:19:21.021" v="73" actId="26606"/>
          <ac:cxnSpMkLst>
            <pc:docMk/>
            <pc:sldMk cId="1950084792" sldId="298"/>
            <ac:cxnSpMk id="12" creationId="{DB146403-F3D6-484B-B2ED-97F9565D0370}"/>
          </ac:cxnSpMkLst>
        </pc:cxnChg>
      </pc:sldChg>
    </pc:docChg>
  </pc:docChgLst>
  <pc:docChgLst>
    <pc:chgData name="Antonio Luina" userId="d8920cf4-e3a4-445f-a7b7-8b31f06c5d87" providerId="ADAL" clId="{E2449C61-9341-44A3-A7FA-4877ABE0D7CE}"/>
    <pc:docChg chg="undo custSel addSld delSld modSld sldOrd addSection delSection modSection">
      <pc:chgData name="Antonio Luina" userId="d8920cf4-e3a4-445f-a7b7-8b31f06c5d87" providerId="ADAL" clId="{E2449C61-9341-44A3-A7FA-4877ABE0D7CE}" dt="2021-03-28T19:47:53.814" v="761" actId="20577"/>
      <pc:docMkLst>
        <pc:docMk/>
      </pc:docMkLst>
      <pc:sldChg chg="del">
        <pc:chgData name="Antonio Luina" userId="d8920cf4-e3a4-445f-a7b7-8b31f06c5d87" providerId="ADAL" clId="{E2449C61-9341-44A3-A7FA-4877ABE0D7CE}" dt="2021-03-28T17:14:31.036" v="562" actId="2696"/>
        <pc:sldMkLst>
          <pc:docMk/>
          <pc:sldMk cId="3673731079" sldId="258"/>
        </pc:sldMkLst>
      </pc:sldChg>
      <pc:sldChg chg="modTransition">
        <pc:chgData name="Antonio Luina" userId="d8920cf4-e3a4-445f-a7b7-8b31f06c5d87" providerId="ADAL" clId="{E2449C61-9341-44A3-A7FA-4877ABE0D7CE}" dt="2021-03-28T15:12:22.481" v="560"/>
        <pc:sldMkLst>
          <pc:docMk/>
          <pc:sldMk cId="2922407626" sldId="261"/>
        </pc:sldMkLst>
      </pc:sldChg>
      <pc:sldChg chg="modTransition">
        <pc:chgData name="Antonio Luina" userId="d8920cf4-e3a4-445f-a7b7-8b31f06c5d87" providerId="ADAL" clId="{E2449C61-9341-44A3-A7FA-4877ABE0D7CE}" dt="2021-03-28T15:12:22.481" v="560"/>
        <pc:sldMkLst>
          <pc:docMk/>
          <pc:sldMk cId="195506377" sldId="262"/>
        </pc:sldMkLst>
      </pc:sldChg>
      <pc:sldChg chg="modTransition">
        <pc:chgData name="Antonio Luina" userId="d8920cf4-e3a4-445f-a7b7-8b31f06c5d87" providerId="ADAL" clId="{E2449C61-9341-44A3-A7FA-4877ABE0D7CE}" dt="2021-03-28T15:12:22.481" v="560"/>
        <pc:sldMkLst>
          <pc:docMk/>
          <pc:sldMk cId="3014417260" sldId="264"/>
        </pc:sldMkLst>
      </pc:sldChg>
      <pc:sldChg chg="ord modTransition">
        <pc:chgData name="Antonio Luina" userId="d8920cf4-e3a4-445f-a7b7-8b31f06c5d87" providerId="ADAL" clId="{E2449C61-9341-44A3-A7FA-4877ABE0D7CE}" dt="2021-03-28T15:12:22.481" v="560"/>
        <pc:sldMkLst>
          <pc:docMk/>
          <pc:sldMk cId="438090004" sldId="267"/>
        </pc:sldMkLst>
      </pc:sldChg>
      <pc:sldChg chg="addSp delSp modSp mod modTransition">
        <pc:chgData name="Antonio Luina" userId="d8920cf4-e3a4-445f-a7b7-8b31f06c5d87" providerId="ADAL" clId="{E2449C61-9341-44A3-A7FA-4877ABE0D7CE}" dt="2021-03-28T15:12:22.481" v="560"/>
        <pc:sldMkLst>
          <pc:docMk/>
          <pc:sldMk cId="2993291454" sldId="278"/>
        </pc:sldMkLst>
        <pc:spChg chg="add del mod">
          <ac:chgData name="Antonio Luina" userId="d8920cf4-e3a4-445f-a7b7-8b31f06c5d87" providerId="ADAL" clId="{E2449C61-9341-44A3-A7FA-4877ABE0D7CE}" dt="2021-03-27T17:36:41.479" v="31" actId="18245"/>
          <ac:spMkLst>
            <pc:docMk/>
            <pc:sldMk cId="2993291454" sldId="278"/>
            <ac:spMk id="4" creationId="{D204B2E0-80E9-4723-946E-679937A1EEE1}"/>
          </ac:spMkLst>
        </pc:spChg>
        <pc:spChg chg="mod topLvl">
          <ac:chgData name="Antonio Luina" userId="d8920cf4-e3a4-445f-a7b7-8b31f06c5d87" providerId="ADAL" clId="{E2449C61-9341-44A3-A7FA-4877ABE0D7CE}" dt="2021-03-27T17:36:41.479" v="31" actId="18245"/>
          <ac:spMkLst>
            <pc:docMk/>
            <pc:sldMk cId="2993291454" sldId="278"/>
            <ac:spMk id="5" creationId="{ED406970-55E4-429B-B629-02E58A0F57C2}"/>
          </ac:spMkLst>
        </pc:spChg>
        <pc:spChg chg="add del mod topLvl">
          <ac:chgData name="Antonio Luina" userId="d8920cf4-e3a4-445f-a7b7-8b31f06c5d87" providerId="ADAL" clId="{E2449C61-9341-44A3-A7FA-4877ABE0D7CE}" dt="2021-03-27T17:36:41.479" v="31" actId="18245"/>
          <ac:spMkLst>
            <pc:docMk/>
            <pc:sldMk cId="2993291454" sldId="278"/>
            <ac:spMk id="6" creationId="{AB4B2BD8-C5C1-4D72-A121-CAABDCD6D1AF}"/>
          </ac:spMkLst>
        </pc:spChg>
        <pc:spChg chg="mod">
          <ac:chgData name="Antonio Luina" userId="d8920cf4-e3a4-445f-a7b7-8b31f06c5d87" providerId="ADAL" clId="{E2449C61-9341-44A3-A7FA-4877ABE0D7CE}" dt="2021-03-27T17:35:58.152" v="11"/>
          <ac:spMkLst>
            <pc:docMk/>
            <pc:sldMk cId="2993291454" sldId="278"/>
            <ac:spMk id="8" creationId="{F53BE594-4E7C-4DE4-A8A3-057A088490C6}"/>
          </ac:spMkLst>
        </pc:spChg>
        <pc:spChg chg="mod">
          <ac:chgData name="Antonio Luina" userId="d8920cf4-e3a4-445f-a7b7-8b31f06c5d87" providerId="ADAL" clId="{E2449C61-9341-44A3-A7FA-4877ABE0D7CE}" dt="2021-03-27T17:35:58.152" v="11"/>
          <ac:spMkLst>
            <pc:docMk/>
            <pc:sldMk cId="2993291454" sldId="278"/>
            <ac:spMk id="12" creationId="{2B91CACB-B90D-4089-B08E-9EE3C93B028C}"/>
          </ac:spMkLst>
        </pc:spChg>
        <pc:spChg chg="mod topLvl">
          <ac:chgData name="Antonio Luina" userId="d8920cf4-e3a4-445f-a7b7-8b31f06c5d87" providerId="ADAL" clId="{E2449C61-9341-44A3-A7FA-4877ABE0D7CE}" dt="2021-03-27T17:36:40.495" v="28" actId="165"/>
          <ac:spMkLst>
            <pc:docMk/>
            <pc:sldMk cId="2993291454" sldId="278"/>
            <ac:spMk id="13" creationId="{114CA66F-020E-441D-A3AA-980223358141}"/>
          </ac:spMkLst>
        </pc:spChg>
        <pc:grpChg chg="add del mod">
          <ac:chgData name="Antonio Luina" userId="d8920cf4-e3a4-445f-a7b7-8b31f06c5d87" providerId="ADAL" clId="{E2449C61-9341-44A3-A7FA-4877ABE0D7CE}" dt="2021-03-27T17:36:41.479" v="31" actId="18245"/>
          <ac:grpSpMkLst>
            <pc:docMk/>
            <pc:sldMk cId="2993291454" sldId="278"/>
            <ac:grpSpMk id="3" creationId="{453041B8-A1B5-4064-AEA7-8B646ADA58B9}"/>
          </ac:grpSpMkLst>
        </pc:grpChg>
        <pc:grpChg chg="add del mod">
          <ac:chgData name="Antonio Luina" userId="d8920cf4-e3a4-445f-a7b7-8b31f06c5d87" providerId="ADAL" clId="{E2449C61-9341-44A3-A7FA-4877ABE0D7CE}" dt="2021-03-27T17:36:41.825" v="32"/>
          <ac:grpSpMkLst>
            <pc:docMk/>
            <pc:sldMk cId="2993291454" sldId="278"/>
            <ac:grpSpMk id="7" creationId="{32D12DF5-8B05-4960-B012-5C4A86EB3E29}"/>
          </ac:grpSpMkLst>
        </pc:grpChg>
        <pc:graphicFrameChg chg="add del mod">
          <ac:chgData name="Antonio Luina" userId="d8920cf4-e3a4-445f-a7b7-8b31f06c5d87" providerId="ADAL" clId="{E2449C61-9341-44A3-A7FA-4877ABE0D7CE}" dt="2021-03-27T18:08:13.402" v="447" actId="688"/>
          <ac:graphicFrameMkLst>
            <pc:docMk/>
            <pc:sldMk cId="2993291454" sldId="278"/>
            <ac:graphicFrameMk id="94" creationId="{70139A68-8064-47BA-8E12-BE161465CFE6}"/>
          </ac:graphicFrameMkLst>
        </pc:graphicFrameChg>
        <pc:picChg chg="mod">
          <ac:chgData name="Antonio Luina" userId="d8920cf4-e3a4-445f-a7b7-8b31f06c5d87" providerId="ADAL" clId="{E2449C61-9341-44A3-A7FA-4877ABE0D7CE}" dt="2021-03-27T17:35:58.152" v="11"/>
          <ac:picMkLst>
            <pc:docMk/>
            <pc:sldMk cId="2993291454" sldId="278"/>
            <ac:picMk id="9" creationId="{5B28C549-98D0-4F11-A3D4-DB90C619894C}"/>
          </ac:picMkLst>
        </pc:picChg>
        <pc:picChg chg="add mod">
          <ac:chgData name="Antonio Luina" userId="d8920cf4-e3a4-445f-a7b7-8b31f06c5d87" providerId="ADAL" clId="{E2449C61-9341-44A3-A7FA-4877ABE0D7CE}" dt="2021-03-27T17:36:38.984" v="23"/>
          <ac:picMkLst>
            <pc:docMk/>
            <pc:sldMk cId="2993291454" sldId="278"/>
            <ac:picMk id="18" creationId="{EFB067AB-9A97-4613-817E-28BC8531AFFF}"/>
          </ac:picMkLst>
        </pc:picChg>
        <pc:cxnChg chg="mod">
          <ac:chgData name="Antonio Luina" userId="d8920cf4-e3a4-445f-a7b7-8b31f06c5d87" providerId="ADAL" clId="{E2449C61-9341-44A3-A7FA-4877ABE0D7CE}" dt="2021-03-27T17:35:58.152" v="11"/>
          <ac:cxnSpMkLst>
            <pc:docMk/>
            <pc:sldMk cId="2993291454" sldId="278"/>
            <ac:cxnSpMk id="10" creationId="{5A104546-9325-440C-8DD2-F6AB332CBA2C}"/>
          </ac:cxnSpMkLst>
        </pc:cxnChg>
        <pc:cxnChg chg="mod">
          <ac:chgData name="Antonio Luina" userId="d8920cf4-e3a4-445f-a7b7-8b31f06c5d87" providerId="ADAL" clId="{E2449C61-9341-44A3-A7FA-4877ABE0D7CE}" dt="2021-03-27T17:35:58.152" v="11"/>
          <ac:cxnSpMkLst>
            <pc:docMk/>
            <pc:sldMk cId="2993291454" sldId="278"/>
            <ac:cxnSpMk id="11" creationId="{A4F69D8D-D40E-4154-91C9-52882504A21A}"/>
          </ac:cxnSpMkLst>
        </pc:cxnChg>
      </pc:sldChg>
      <pc:sldChg chg="modTransition">
        <pc:chgData name="Antonio Luina" userId="d8920cf4-e3a4-445f-a7b7-8b31f06c5d87" providerId="ADAL" clId="{E2449C61-9341-44A3-A7FA-4877ABE0D7CE}" dt="2021-03-28T15:12:22.481" v="560"/>
        <pc:sldMkLst>
          <pc:docMk/>
          <pc:sldMk cId="3201647765" sldId="281"/>
        </pc:sldMkLst>
      </pc:sldChg>
      <pc:sldChg chg="ord modTransition">
        <pc:chgData name="Antonio Luina" userId="d8920cf4-e3a4-445f-a7b7-8b31f06c5d87" providerId="ADAL" clId="{E2449C61-9341-44A3-A7FA-4877ABE0D7CE}" dt="2021-03-28T15:12:22.481" v="560"/>
        <pc:sldMkLst>
          <pc:docMk/>
          <pc:sldMk cId="523965532" sldId="282"/>
        </pc:sldMkLst>
      </pc:sldChg>
      <pc:sldChg chg="addSp delSp modSp del mod modNotesTx">
        <pc:chgData name="Antonio Luina" userId="d8920cf4-e3a4-445f-a7b7-8b31f06c5d87" providerId="ADAL" clId="{E2449C61-9341-44A3-A7FA-4877ABE0D7CE}" dt="2021-03-27T17:47:48.758" v="316" actId="2696"/>
        <pc:sldMkLst>
          <pc:docMk/>
          <pc:sldMk cId="1483254677" sldId="283"/>
        </pc:sldMkLst>
        <pc:spChg chg="add del mod">
          <ac:chgData name="Antonio Luina" userId="d8920cf4-e3a4-445f-a7b7-8b31f06c5d87" providerId="ADAL" clId="{E2449C61-9341-44A3-A7FA-4877ABE0D7CE}" dt="2021-03-27T17:39:08.606" v="42" actId="767"/>
          <ac:spMkLst>
            <pc:docMk/>
            <pc:sldMk cId="1483254677" sldId="283"/>
            <ac:spMk id="3" creationId="{1DA43D3A-4CF6-4CEC-A93C-B99B9F991D0B}"/>
          </ac:spMkLst>
        </pc:spChg>
        <pc:spChg chg="add del mod">
          <ac:chgData name="Antonio Luina" userId="d8920cf4-e3a4-445f-a7b7-8b31f06c5d87" providerId="ADAL" clId="{E2449C61-9341-44A3-A7FA-4877ABE0D7CE}" dt="2021-03-27T17:42:57.851" v="73" actId="478"/>
          <ac:spMkLst>
            <pc:docMk/>
            <pc:sldMk cId="1483254677" sldId="283"/>
            <ac:spMk id="4" creationId="{78009A4B-2A1D-421D-8A96-A186707A1CC0}"/>
          </ac:spMkLst>
        </pc:spChg>
        <pc:spChg chg="del">
          <ac:chgData name="Antonio Luina" userId="d8920cf4-e3a4-445f-a7b7-8b31f06c5d87" providerId="ADAL" clId="{E2449C61-9341-44A3-A7FA-4877ABE0D7CE}" dt="2021-03-27T17:39:23.026" v="45" actId="478"/>
          <ac:spMkLst>
            <pc:docMk/>
            <pc:sldMk cId="1483254677" sldId="283"/>
            <ac:spMk id="11" creationId="{2CC9148B-8C62-A64D-9B03-BE29E715440F}"/>
          </ac:spMkLst>
        </pc:spChg>
        <pc:spChg chg="del mod">
          <ac:chgData name="Antonio Luina" userId="d8920cf4-e3a4-445f-a7b7-8b31f06c5d87" providerId="ADAL" clId="{E2449C61-9341-44A3-A7FA-4877ABE0D7CE}" dt="2021-03-27T17:39:21.445" v="44" actId="478"/>
          <ac:spMkLst>
            <pc:docMk/>
            <pc:sldMk cId="1483254677" sldId="283"/>
            <ac:spMk id="12" creationId="{08AC568F-12E4-624A-A5A4-E325CF1C0FFE}"/>
          </ac:spMkLst>
        </pc:spChg>
        <pc:picChg chg="add del mod">
          <ac:chgData name="Antonio Luina" userId="d8920cf4-e3a4-445f-a7b7-8b31f06c5d87" providerId="ADAL" clId="{E2449C61-9341-44A3-A7FA-4877ABE0D7CE}" dt="2021-03-27T17:42:21.586" v="57" actId="478"/>
          <ac:picMkLst>
            <pc:docMk/>
            <pc:sldMk cId="1483254677" sldId="283"/>
            <ac:picMk id="9" creationId="{5A4C61D0-0758-4C90-9013-EFFB26F9D59B}"/>
          </ac:picMkLst>
        </pc:picChg>
        <pc:picChg chg="add del mod">
          <ac:chgData name="Antonio Luina" userId="d8920cf4-e3a4-445f-a7b7-8b31f06c5d87" providerId="ADAL" clId="{E2449C61-9341-44A3-A7FA-4877ABE0D7CE}" dt="2021-03-27T17:46:34.017" v="314" actId="478"/>
          <ac:picMkLst>
            <pc:docMk/>
            <pc:sldMk cId="1483254677" sldId="283"/>
            <ac:picMk id="13" creationId="{3394B7C7-BD92-49BB-B05F-CEBAE02D7D99}"/>
          </ac:picMkLst>
        </pc:picChg>
        <pc:cxnChg chg="mod modVis">
          <ac:chgData name="Antonio Luina" userId="d8920cf4-e3a4-445f-a7b7-8b31f06c5d87" providerId="ADAL" clId="{E2449C61-9341-44A3-A7FA-4877ABE0D7CE}" dt="2021-03-27T17:40:25" v="49" actId="14429"/>
          <ac:cxnSpMkLst>
            <pc:docMk/>
            <pc:sldMk cId="1483254677" sldId="283"/>
            <ac:cxnSpMk id="94" creationId="{7E7C77BC-7138-40B1-A15B-20F57A494629}"/>
          </ac:cxnSpMkLst>
        </pc:cxnChg>
        <pc:cxnChg chg="del mod modVis">
          <ac:chgData name="Antonio Luina" userId="d8920cf4-e3a4-445f-a7b7-8b31f06c5d87" providerId="ADAL" clId="{E2449C61-9341-44A3-A7FA-4877ABE0D7CE}" dt="2021-03-27T17:40:37.052" v="52" actId="478"/>
          <ac:cxnSpMkLst>
            <pc:docMk/>
            <pc:sldMk cId="1483254677" sldId="283"/>
            <ac:cxnSpMk id="96" creationId="{DB146403-F3D6-484B-B2ED-97F9565D0370}"/>
          </ac:cxnSpMkLst>
        </pc:cxnChg>
      </pc:sldChg>
      <pc:sldChg chg="del">
        <pc:chgData name="Antonio Luina" userId="d8920cf4-e3a4-445f-a7b7-8b31f06c5d87" providerId="ADAL" clId="{E2449C61-9341-44A3-A7FA-4877ABE0D7CE}" dt="2021-03-27T17:38:11.832" v="40" actId="47"/>
        <pc:sldMkLst>
          <pc:docMk/>
          <pc:sldMk cId="3252763795" sldId="284"/>
        </pc:sldMkLst>
      </pc:sldChg>
      <pc:sldChg chg="del">
        <pc:chgData name="Antonio Luina" userId="d8920cf4-e3a4-445f-a7b7-8b31f06c5d87" providerId="ADAL" clId="{E2449C61-9341-44A3-A7FA-4877ABE0D7CE}" dt="2021-03-27T17:38:11.832" v="40" actId="47"/>
        <pc:sldMkLst>
          <pc:docMk/>
          <pc:sldMk cId="3773158885" sldId="285"/>
        </pc:sldMkLst>
      </pc:sldChg>
      <pc:sldChg chg="del">
        <pc:chgData name="Antonio Luina" userId="d8920cf4-e3a4-445f-a7b7-8b31f06c5d87" providerId="ADAL" clId="{E2449C61-9341-44A3-A7FA-4877ABE0D7CE}" dt="2021-03-27T17:38:11.832" v="40" actId="47"/>
        <pc:sldMkLst>
          <pc:docMk/>
          <pc:sldMk cId="3388043173" sldId="286"/>
        </pc:sldMkLst>
      </pc:sldChg>
      <pc:sldChg chg="modTransition">
        <pc:chgData name="Antonio Luina" userId="d8920cf4-e3a4-445f-a7b7-8b31f06c5d87" providerId="ADAL" clId="{E2449C61-9341-44A3-A7FA-4877ABE0D7CE}" dt="2021-03-28T15:12:22.481" v="560"/>
        <pc:sldMkLst>
          <pc:docMk/>
          <pc:sldMk cId="674957392" sldId="291"/>
        </pc:sldMkLst>
      </pc:sldChg>
      <pc:sldChg chg="modTransition">
        <pc:chgData name="Antonio Luina" userId="d8920cf4-e3a4-445f-a7b7-8b31f06c5d87" providerId="ADAL" clId="{E2449C61-9341-44A3-A7FA-4877ABE0D7CE}" dt="2021-03-28T15:12:22.481" v="560"/>
        <pc:sldMkLst>
          <pc:docMk/>
          <pc:sldMk cId="2751736107" sldId="292"/>
        </pc:sldMkLst>
      </pc:sldChg>
      <pc:sldChg chg="modTransition">
        <pc:chgData name="Antonio Luina" userId="d8920cf4-e3a4-445f-a7b7-8b31f06c5d87" providerId="ADAL" clId="{E2449C61-9341-44A3-A7FA-4877ABE0D7CE}" dt="2021-03-28T15:12:22.481" v="560"/>
        <pc:sldMkLst>
          <pc:docMk/>
          <pc:sldMk cId="555068786" sldId="293"/>
        </pc:sldMkLst>
      </pc:sldChg>
      <pc:sldChg chg="addSp delSp modSp new del mod">
        <pc:chgData name="Antonio Luina" userId="d8920cf4-e3a4-445f-a7b7-8b31f06c5d87" providerId="ADAL" clId="{E2449C61-9341-44A3-A7FA-4877ABE0D7CE}" dt="2021-03-27T17:36:46.185" v="34" actId="47"/>
        <pc:sldMkLst>
          <pc:docMk/>
          <pc:sldMk cId="1074690371" sldId="294"/>
        </pc:sldMkLst>
        <pc:spChg chg="add mod">
          <ac:chgData name="Antonio Luina" userId="d8920cf4-e3a4-445f-a7b7-8b31f06c5d87" providerId="ADAL" clId="{E2449C61-9341-44A3-A7FA-4877ABE0D7CE}" dt="2021-03-27T17:35:03.901" v="3"/>
          <ac:spMkLst>
            <pc:docMk/>
            <pc:sldMk cId="1074690371" sldId="294"/>
            <ac:spMk id="4" creationId="{1F24C9AC-EC59-4419-96A6-0CFE4880988E}"/>
          </ac:spMkLst>
        </pc:spChg>
        <pc:spChg chg="add mod">
          <ac:chgData name="Antonio Luina" userId="d8920cf4-e3a4-445f-a7b7-8b31f06c5d87" providerId="ADAL" clId="{E2449C61-9341-44A3-A7FA-4877ABE0D7CE}" dt="2021-03-27T17:35:03.901" v="3"/>
          <ac:spMkLst>
            <pc:docMk/>
            <pc:sldMk cId="1074690371" sldId="294"/>
            <ac:spMk id="8" creationId="{7BB1C206-80E6-48CD-9538-7E390D5EF0E1}"/>
          </ac:spMkLst>
        </pc:spChg>
        <pc:spChg chg="mod">
          <ac:chgData name="Antonio Luina" userId="d8920cf4-e3a4-445f-a7b7-8b31f06c5d87" providerId="ADAL" clId="{E2449C61-9341-44A3-A7FA-4877ABE0D7CE}" dt="2021-03-27T17:35:40.930" v="8"/>
          <ac:spMkLst>
            <pc:docMk/>
            <pc:sldMk cId="1074690371" sldId="294"/>
            <ac:spMk id="11" creationId="{F782ED12-57E9-4BC6-B215-B64814FDAE12}"/>
          </ac:spMkLst>
        </pc:spChg>
        <pc:spChg chg="mod">
          <ac:chgData name="Antonio Luina" userId="d8920cf4-e3a4-445f-a7b7-8b31f06c5d87" providerId="ADAL" clId="{E2449C61-9341-44A3-A7FA-4877ABE0D7CE}" dt="2021-03-27T17:35:40.930" v="8"/>
          <ac:spMkLst>
            <pc:docMk/>
            <pc:sldMk cId="1074690371" sldId="294"/>
            <ac:spMk id="15" creationId="{951F6416-330A-4938-BFBA-0241732B58D5}"/>
          </ac:spMkLst>
        </pc:spChg>
        <pc:grpChg chg="add del mod">
          <ac:chgData name="Antonio Luina" userId="d8920cf4-e3a4-445f-a7b7-8b31f06c5d87" providerId="ADAL" clId="{E2449C61-9341-44A3-A7FA-4877ABE0D7CE}" dt="2021-03-27T17:35:27.287" v="6" actId="21"/>
          <ac:grpSpMkLst>
            <pc:docMk/>
            <pc:sldMk cId="1074690371" sldId="294"/>
            <ac:grpSpMk id="3" creationId="{0566F843-0037-4298-AE10-6F17EEB1C6E9}"/>
          </ac:grpSpMkLst>
        </pc:grpChg>
        <pc:grpChg chg="add del mod">
          <ac:chgData name="Antonio Luina" userId="d8920cf4-e3a4-445f-a7b7-8b31f06c5d87" providerId="ADAL" clId="{E2449C61-9341-44A3-A7FA-4877ABE0D7CE}" dt="2021-03-27T17:36:42.238" v="33"/>
          <ac:grpSpMkLst>
            <pc:docMk/>
            <pc:sldMk cId="1074690371" sldId="294"/>
            <ac:grpSpMk id="10" creationId="{86AFF6E5-708E-4EB6-B81A-E89EDD687AE5}"/>
          </ac:grpSpMkLst>
        </pc:grpChg>
        <pc:picChg chg="add mod">
          <ac:chgData name="Antonio Luina" userId="d8920cf4-e3a4-445f-a7b7-8b31f06c5d87" providerId="ADAL" clId="{E2449C61-9341-44A3-A7FA-4877ABE0D7CE}" dt="2021-03-27T17:35:03.901" v="3"/>
          <ac:picMkLst>
            <pc:docMk/>
            <pc:sldMk cId="1074690371" sldId="294"/>
            <ac:picMk id="5" creationId="{A6B15FED-A7BE-48A9-837A-C0DAA207B89E}"/>
          </ac:picMkLst>
        </pc:picChg>
        <pc:picChg chg="del mod">
          <ac:chgData name="Antonio Luina" userId="d8920cf4-e3a4-445f-a7b7-8b31f06c5d87" providerId="ADAL" clId="{E2449C61-9341-44A3-A7FA-4877ABE0D7CE}" dt="2021-03-27T17:35:27.287" v="6" actId="21"/>
          <ac:picMkLst>
            <pc:docMk/>
            <pc:sldMk cId="1074690371" sldId="294"/>
            <ac:picMk id="9" creationId="{85F35223-AE20-491A-8571-74ACF5472B30}"/>
          </ac:picMkLst>
        </pc:picChg>
        <pc:picChg chg="mod">
          <ac:chgData name="Antonio Luina" userId="d8920cf4-e3a4-445f-a7b7-8b31f06c5d87" providerId="ADAL" clId="{E2449C61-9341-44A3-A7FA-4877ABE0D7CE}" dt="2021-03-27T17:35:40.930" v="8"/>
          <ac:picMkLst>
            <pc:docMk/>
            <pc:sldMk cId="1074690371" sldId="294"/>
            <ac:picMk id="12" creationId="{33A7F3D4-8613-43CD-8106-AE66D6968221}"/>
          </ac:picMkLst>
        </pc:picChg>
        <pc:picChg chg="add del mod">
          <ac:chgData name="Antonio Luina" userId="d8920cf4-e3a4-445f-a7b7-8b31f06c5d87" providerId="ADAL" clId="{E2449C61-9341-44A3-A7FA-4877ABE0D7CE}" dt="2021-03-27T17:36:42.238" v="33"/>
          <ac:picMkLst>
            <pc:docMk/>
            <pc:sldMk cId="1074690371" sldId="294"/>
            <ac:picMk id="16" creationId="{2CA077AF-E01F-4437-972B-FE8C1F9C46D5}"/>
          </ac:picMkLst>
        </pc:picChg>
        <pc:cxnChg chg="add mod">
          <ac:chgData name="Antonio Luina" userId="d8920cf4-e3a4-445f-a7b7-8b31f06c5d87" providerId="ADAL" clId="{E2449C61-9341-44A3-A7FA-4877ABE0D7CE}" dt="2021-03-27T17:35:03.901" v="3"/>
          <ac:cxnSpMkLst>
            <pc:docMk/>
            <pc:sldMk cId="1074690371" sldId="294"/>
            <ac:cxnSpMk id="6" creationId="{316482C7-177E-4A2D-B6B6-7C061D1807FC}"/>
          </ac:cxnSpMkLst>
        </pc:cxnChg>
        <pc:cxnChg chg="add mod">
          <ac:chgData name="Antonio Luina" userId="d8920cf4-e3a4-445f-a7b7-8b31f06c5d87" providerId="ADAL" clId="{E2449C61-9341-44A3-A7FA-4877ABE0D7CE}" dt="2021-03-27T17:35:03.901" v="3"/>
          <ac:cxnSpMkLst>
            <pc:docMk/>
            <pc:sldMk cId="1074690371" sldId="294"/>
            <ac:cxnSpMk id="7" creationId="{191E8F7A-4B8A-4B8F-AF09-50CFA70C4632}"/>
          </ac:cxnSpMkLst>
        </pc:cxnChg>
        <pc:cxnChg chg="mod">
          <ac:chgData name="Antonio Luina" userId="d8920cf4-e3a4-445f-a7b7-8b31f06c5d87" providerId="ADAL" clId="{E2449C61-9341-44A3-A7FA-4877ABE0D7CE}" dt="2021-03-27T17:35:40.930" v="8"/>
          <ac:cxnSpMkLst>
            <pc:docMk/>
            <pc:sldMk cId="1074690371" sldId="294"/>
            <ac:cxnSpMk id="13" creationId="{92BB17B5-16DB-4703-AE3D-F18A53BEA06F}"/>
          </ac:cxnSpMkLst>
        </pc:cxnChg>
        <pc:cxnChg chg="mod">
          <ac:chgData name="Antonio Luina" userId="d8920cf4-e3a4-445f-a7b7-8b31f06c5d87" providerId="ADAL" clId="{E2449C61-9341-44A3-A7FA-4877ABE0D7CE}" dt="2021-03-27T17:35:40.930" v="8"/>
          <ac:cxnSpMkLst>
            <pc:docMk/>
            <pc:sldMk cId="1074690371" sldId="294"/>
            <ac:cxnSpMk id="14" creationId="{0A001333-46F9-4208-912C-B539C2B6B631}"/>
          </ac:cxnSpMkLst>
        </pc:cxnChg>
      </pc:sldChg>
      <pc:sldChg chg="addSp delSp modSp add mod ord modTransition modNotesTx">
        <pc:chgData name="Antonio Luina" userId="d8920cf4-e3a4-445f-a7b7-8b31f06c5d87" providerId="ADAL" clId="{E2449C61-9341-44A3-A7FA-4877ABE0D7CE}" dt="2021-03-28T17:37:41.779" v="566"/>
        <pc:sldMkLst>
          <pc:docMk/>
          <pc:sldMk cId="1259368907" sldId="294"/>
        </pc:sldMkLst>
        <pc:spChg chg="add del">
          <ac:chgData name="Antonio Luina" userId="d8920cf4-e3a4-445f-a7b7-8b31f06c5d87" providerId="ADAL" clId="{E2449C61-9341-44A3-A7FA-4877ABE0D7CE}" dt="2021-03-27T17:46:03.593" v="311" actId="478"/>
          <ac:spMkLst>
            <pc:docMk/>
            <pc:sldMk cId="1259368907" sldId="294"/>
            <ac:spMk id="3" creationId="{AC8F3D36-920B-4B8A-ADB5-B2BAAA83A259}"/>
          </ac:spMkLst>
        </pc:spChg>
        <pc:spChg chg="add mod">
          <ac:chgData name="Antonio Luina" userId="d8920cf4-e3a4-445f-a7b7-8b31f06c5d87" providerId="ADAL" clId="{E2449C61-9341-44A3-A7FA-4877ABE0D7CE}" dt="2021-03-28T14:59:53.781" v="523" actId="14100"/>
          <ac:spMkLst>
            <pc:docMk/>
            <pc:sldMk cId="1259368907" sldId="294"/>
            <ac:spMk id="6" creationId="{2A98212E-68E5-4008-8F14-C4F4E5CEF32E}"/>
          </ac:spMkLst>
        </pc:spChg>
        <pc:spChg chg="add mod">
          <ac:chgData name="Antonio Luina" userId="d8920cf4-e3a4-445f-a7b7-8b31f06c5d87" providerId="ADAL" clId="{E2449C61-9341-44A3-A7FA-4877ABE0D7CE}" dt="2021-03-28T14:59:53.781" v="523" actId="14100"/>
          <ac:spMkLst>
            <pc:docMk/>
            <pc:sldMk cId="1259368907" sldId="294"/>
            <ac:spMk id="10" creationId="{D5FF0D64-ED11-4CDC-A258-B02CA58AC512}"/>
          </ac:spMkLst>
        </pc:spChg>
        <pc:spChg chg="add mod">
          <ac:chgData name="Antonio Luina" userId="d8920cf4-e3a4-445f-a7b7-8b31f06c5d87" providerId="ADAL" clId="{E2449C61-9341-44A3-A7FA-4877ABE0D7CE}" dt="2021-03-28T14:59:53.781" v="523" actId="14100"/>
          <ac:spMkLst>
            <pc:docMk/>
            <pc:sldMk cId="1259368907" sldId="294"/>
            <ac:spMk id="11" creationId="{9F3BECBC-9578-421A-B8DF-858F9B34368B}"/>
          </ac:spMkLst>
        </pc:spChg>
        <pc:picChg chg="del">
          <ac:chgData name="Antonio Luina" userId="d8920cf4-e3a4-445f-a7b7-8b31f06c5d87" providerId="ADAL" clId="{E2449C61-9341-44A3-A7FA-4877ABE0D7CE}" dt="2021-03-28T14:54:47.891" v="473"/>
          <ac:picMkLst>
            <pc:docMk/>
            <pc:sldMk cId="1259368907" sldId="294"/>
            <ac:picMk id="3" creationId="{072A9F07-BC5C-4DF6-A107-4A863F0AC72F}"/>
          </ac:picMkLst>
        </pc:picChg>
        <pc:picChg chg="del mod">
          <ac:chgData name="Antonio Luina" userId="d8920cf4-e3a4-445f-a7b7-8b31f06c5d87" providerId="ADAL" clId="{E2449C61-9341-44A3-A7FA-4877ABE0D7CE}" dt="2021-03-27T20:02:15.816" v="453"/>
          <ac:picMkLst>
            <pc:docMk/>
            <pc:sldMk cId="1259368907" sldId="294"/>
            <ac:picMk id="3" creationId="{815926E6-18B9-4948-B1C3-FEF0812C1CBF}"/>
          </ac:picMkLst>
        </pc:picChg>
        <pc:picChg chg="mod">
          <ac:chgData name="Antonio Luina" userId="d8920cf4-e3a4-445f-a7b7-8b31f06c5d87" providerId="ADAL" clId="{E2449C61-9341-44A3-A7FA-4877ABE0D7CE}" dt="2021-03-27T20:02:36.466" v="457" actId="1076"/>
          <ac:picMkLst>
            <pc:docMk/>
            <pc:sldMk cId="1259368907" sldId="294"/>
            <ac:picMk id="4" creationId="{D767C787-AD0C-48A5-B890-FC8A27FC1190}"/>
          </ac:picMkLst>
        </pc:picChg>
        <pc:picChg chg="del mod">
          <ac:chgData name="Antonio Luina" userId="d8920cf4-e3a4-445f-a7b7-8b31f06c5d87" providerId="ADAL" clId="{E2449C61-9341-44A3-A7FA-4877ABE0D7CE}" dt="2021-03-28T14:56:26.951" v="483" actId="478"/>
          <ac:picMkLst>
            <pc:docMk/>
            <pc:sldMk cId="1259368907" sldId="294"/>
            <ac:picMk id="4" creationId="{F0F52315-6D8B-4BC8-88D7-49C1188AB461}"/>
          </ac:picMkLst>
        </pc:picChg>
        <pc:picChg chg="mod">
          <ac:chgData name="Antonio Luina" userId="d8920cf4-e3a4-445f-a7b7-8b31f06c5d87" providerId="ADAL" clId="{E2449C61-9341-44A3-A7FA-4877ABE0D7CE}" dt="2021-03-28T14:56:34.656" v="485" actId="12788"/>
          <ac:picMkLst>
            <pc:docMk/>
            <pc:sldMk cId="1259368907" sldId="294"/>
            <ac:picMk id="5" creationId="{D761A87F-0EB5-444B-A154-11FE5A693C7A}"/>
          </ac:picMkLst>
        </pc:picChg>
        <pc:picChg chg="add del mod">
          <ac:chgData name="Antonio Luina" userId="d8920cf4-e3a4-445f-a7b7-8b31f06c5d87" providerId="ADAL" clId="{E2449C61-9341-44A3-A7FA-4877ABE0D7CE}" dt="2021-03-28T04:03:11.109" v="463" actId="478"/>
          <ac:picMkLst>
            <pc:docMk/>
            <pc:sldMk cId="1259368907" sldId="294"/>
            <ac:picMk id="6" creationId="{1358FC5D-AA70-4237-8AAD-8C360CE30611}"/>
          </ac:picMkLst>
        </pc:picChg>
        <pc:picChg chg="add del mod">
          <ac:chgData name="Antonio Luina" userId="d8920cf4-e3a4-445f-a7b7-8b31f06c5d87" providerId="ADAL" clId="{E2449C61-9341-44A3-A7FA-4877ABE0D7CE}" dt="2021-03-27T17:44:30.551" v="85" actId="478"/>
          <ac:picMkLst>
            <pc:docMk/>
            <pc:sldMk cId="1259368907" sldId="294"/>
            <ac:picMk id="6" creationId="{605AF243-965C-410D-8AA8-A2912EEE4BC6}"/>
          </ac:picMkLst>
        </pc:picChg>
        <pc:picChg chg="add del mod">
          <ac:chgData name="Antonio Luina" userId="d8920cf4-e3a4-445f-a7b7-8b31f06c5d87" providerId="ADAL" clId="{E2449C61-9341-44A3-A7FA-4877ABE0D7CE}" dt="2021-03-27T20:02:07.626" v="448" actId="478"/>
          <ac:picMkLst>
            <pc:docMk/>
            <pc:sldMk cId="1259368907" sldId="294"/>
            <ac:picMk id="7" creationId="{78309B94-0322-44C9-8EF9-C81ED8989491}"/>
          </ac:picMkLst>
        </pc:picChg>
        <pc:picChg chg="add del mod">
          <ac:chgData name="Antonio Luina" userId="d8920cf4-e3a4-445f-a7b7-8b31f06c5d87" providerId="ADAL" clId="{E2449C61-9341-44A3-A7FA-4877ABE0D7CE}" dt="2021-03-28T14:54:43.811" v="472" actId="478"/>
          <ac:picMkLst>
            <pc:docMk/>
            <pc:sldMk cId="1259368907" sldId="294"/>
            <ac:picMk id="7" creationId="{EE497D49-C816-4EA6-858B-D165F36DFB54}"/>
          </ac:picMkLst>
        </pc:picChg>
        <pc:picChg chg="add mod">
          <ac:chgData name="Antonio Luina" userId="d8920cf4-e3a4-445f-a7b7-8b31f06c5d87" providerId="ADAL" clId="{E2449C61-9341-44A3-A7FA-4877ABE0D7CE}" dt="2021-03-27T17:59:57.083" v="445" actId="571"/>
          <ac:picMkLst>
            <pc:docMk/>
            <pc:sldMk cId="1259368907" sldId="294"/>
            <ac:picMk id="12" creationId="{30B15FDE-011D-4436-92CA-648653F43B1E}"/>
          </ac:picMkLst>
        </pc:picChg>
        <pc:picChg chg="del">
          <ac:chgData name="Antonio Luina" userId="d8920cf4-e3a4-445f-a7b7-8b31f06c5d87" providerId="ADAL" clId="{E2449C61-9341-44A3-A7FA-4877ABE0D7CE}" dt="2021-03-27T17:43:18.764" v="80" actId="478"/>
          <ac:picMkLst>
            <pc:docMk/>
            <pc:sldMk cId="1259368907" sldId="294"/>
            <ac:picMk id="13" creationId="{3394B7C7-BD92-49BB-B05F-CEBAE02D7D99}"/>
          </ac:picMkLst>
        </pc:picChg>
        <pc:cxnChg chg="add del mod">
          <ac:chgData name="Antonio Luina" userId="d8920cf4-e3a4-445f-a7b7-8b31f06c5d87" providerId="ADAL" clId="{E2449C61-9341-44A3-A7FA-4877ABE0D7CE}" dt="2021-03-27T20:02:07.626" v="448" actId="478"/>
          <ac:cxnSpMkLst>
            <pc:docMk/>
            <pc:sldMk cId="1259368907" sldId="294"/>
            <ac:cxnSpMk id="5" creationId="{A35886FA-6382-44BF-807E-4882495310EC}"/>
          </ac:cxnSpMkLst>
        </pc:cxnChg>
        <pc:cxnChg chg="add del mod">
          <ac:chgData name="Antonio Luina" userId="d8920cf4-e3a4-445f-a7b7-8b31f06c5d87" providerId="ADAL" clId="{E2449C61-9341-44A3-A7FA-4877ABE0D7CE}" dt="2021-03-27T20:02:07.626" v="448" actId="478"/>
          <ac:cxnSpMkLst>
            <pc:docMk/>
            <pc:sldMk cId="1259368907" sldId="294"/>
            <ac:cxnSpMk id="11" creationId="{55788943-727F-4F1D-A7E8-5ACB0D7E581D}"/>
          </ac:cxnSpMkLst>
        </pc:cxnChg>
        <pc:cxnChg chg="add mod">
          <ac:chgData name="Antonio Luina" userId="d8920cf4-e3a4-445f-a7b7-8b31f06c5d87" providerId="ADAL" clId="{E2449C61-9341-44A3-A7FA-4877ABE0D7CE}" dt="2021-03-27T17:59:57.083" v="445" actId="571"/>
          <ac:cxnSpMkLst>
            <pc:docMk/>
            <pc:sldMk cId="1259368907" sldId="294"/>
            <ac:cxnSpMk id="14" creationId="{B4D3FEBD-A426-4CE8-A019-EC1669A2A8FE}"/>
          </ac:cxnSpMkLst>
        </pc:cxnChg>
        <pc:cxnChg chg="add mod">
          <ac:chgData name="Antonio Luina" userId="d8920cf4-e3a4-445f-a7b7-8b31f06c5d87" providerId="ADAL" clId="{E2449C61-9341-44A3-A7FA-4877ABE0D7CE}" dt="2021-03-27T17:59:57.083" v="445" actId="571"/>
          <ac:cxnSpMkLst>
            <pc:docMk/>
            <pc:sldMk cId="1259368907" sldId="294"/>
            <ac:cxnSpMk id="15" creationId="{D6BDD75F-499F-4C63-8D26-AB67E82EE9E6}"/>
          </ac:cxnSpMkLst>
        </pc:cxnChg>
      </pc:sldChg>
      <pc:sldChg chg="addSp delSp modSp add mod modTransition modAnim modNotesTx">
        <pc:chgData name="Antonio Luina" userId="d8920cf4-e3a4-445f-a7b7-8b31f06c5d87" providerId="ADAL" clId="{E2449C61-9341-44A3-A7FA-4877ABE0D7CE}" dt="2021-03-28T17:39:13.068" v="569" actId="20577"/>
        <pc:sldMkLst>
          <pc:docMk/>
          <pc:sldMk cId="2936492116" sldId="295"/>
        </pc:sldMkLst>
        <pc:spChg chg="add del mod">
          <ac:chgData name="Antonio Luina" userId="d8920cf4-e3a4-445f-a7b7-8b31f06c5d87" providerId="ADAL" clId="{E2449C61-9341-44A3-A7FA-4877ABE0D7CE}" dt="2021-03-27T17:48:59.423" v="374" actId="478"/>
          <ac:spMkLst>
            <pc:docMk/>
            <pc:sldMk cId="2936492116" sldId="295"/>
            <ac:spMk id="3" creationId="{C6048B44-C3AC-4119-AFC8-54CD2E278862}"/>
          </ac:spMkLst>
        </pc:spChg>
        <pc:picChg chg="add del mod">
          <ac:chgData name="Antonio Luina" userId="d8920cf4-e3a4-445f-a7b7-8b31f06c5d87" providerId="ADAL" clId="{E2449C61-9341-44A3-A7FA-4877ABE0D7CE}" dt="2021-03-27T17:50:02.641" v="379" actId="478"/>
          <ac:picMkLst>
            <pc:docMk/>
            <pc:sldMk cId="2936492116" sldId="295"/>
            <ac:picMk id="13" creationId="{3394B7C7-BD92-49BB-B05F-CEBAE02D7D99}"/>
          </ac:picMkLst>
        </pc:picChg>
      </pc:sldChg>
      <pc:sldChg chg="modTransition">
        <pc:chgData name="Antonio Luina" userId="d8920cf4-e3a4-445f-a7b7-8b31f06c5d87" providerId="ADAL" clId="{E2449C61-9341-44A3-A7FA-4877ABE0D7CE}" dt="2021-03-28T15:12:22.481" v="560"/>
        <pc:sldMkLst>
          <pc:docMk/>
          <pc:sldMk cId="3187739088" sldId="296"/>
        </pc:sldMkLst>
      </pc:sldChg>
      <pc:sldChg chg="del modTransition">
        <pc:chgData name="Antonio Luina" userId="d8920cf4-e3a4-445f-a7b7-8b31f06c5d87" providerId="ADAL" clId="{E2449C61-9341-44A3-A7FA-4877ABE0D7CE}" dt="2021-03-28T17:14:31.036" v="562" actId="2696"/>
        <pc:sldMkLst>
          <pc:docMk/>
          <pc:sldMk cId="3155233210" sldId="297"/>
        </pc:sldMkLst>
      </pc:sldChg>
      <pc:sldChg chg="modTransition">
        <pc:chgData name="Antonio Luina" userId="d8920cf4-e3a4-445f-a7b7-8b31f06c5d87" providerId="ADAL" clId="{E2449C61-9341-44A3-A7FA-4877ABE0D7CE}" dt="2021-03-28T15:12:22.481" v="560"/>
        <pc:sldMkLst>
          <pc:docMk/>
          <pc:sldMk cId="1950084792" sldId="298"/>
        </pc:sldMkLst>
      </pc:sldChg>
      <pc:sldChg chg="addSp delSp modSp add mod ord modTransition modNotesTx">
        <pc:chgData name="Antonio Luina" userId="d8920cf4-e3a4-445f-a7b7-8b31f06c5d87" providerId="ADAL" clId="{E2449C61-9341-44A3-A7FA-4877ABE0D7CE}" dt="2021-03-28T17:37:50.950" v="567"/>
        <pc:sldMkLst>
          <pc:docMk/>
          <pc:sldMk cId="597235911" sldId="299"/>
        </pc:sldMkLst>
        <pc:spChg chg="add mod">
          <ac:chgData name="Antonio Luina" userId="d8920cf4-e3a4-445f-a7b7-8b31f06c5d87" providerId="ADAL" clId="{E2449C61-9341-44A3-A7FA-4877ABE0D7CE}" dt="2021-03-28T15:00:24.181" v="536" actId="14100"/>
          <ac:spMkLst>
            <pc:docMk/>
            <pc:sldMk cId="597235911" sldId="299"/>
            <ac:spMk id="8" creationId="{FCF8D7D1-09BF-4CBF-98A9-3B00B017FB2D}"/>
          </ac:spMkLst>
        </pc:spChg>
        <pc:spChg chg="add mod">
          <ac:chgData name="Antonio Luina" userId="d8920cf4-e3a4-445f-a7b7-8b31f06c5d87" providerId="ADAL" clId="{E2449C61-9341-44A3-A7FA-4877ABE0D7CE}" dt="2021-03-28T15:00:35.231" v="540" actId="20577"/>
          <ac:spMkLst>
            <pc:docMk/>
            <pc:sldMk cId="597235911" sldId="299"/>
            <ac:spMk id="9" creationId="{0A038321-8237-402F-953E-32C869E39DB3}"/>
          </ac:spMkLst>
        </pc:spChg>
        <pc:spChg chg="add mod">
          <ac:chgData name="Antonio Luina" userId="d8920cf4-e3a4-445f-a7b7-8b31f06c5d87" providerId="ADAL" clId="{E2449C61-9341-44A3-A7FA-4877ABE0D7CE}" dt="2021-03-28T15:00:50.311" v="543" actId="14100"/>
          <ac:spMkLst>
            <pc:docMk/>
            <pc:sldMk cId="597235911" sldId="299"/>
            <ac:spMk id="10" creationId="{9E68C578-9306-4A9B-A7FB-E02D8BC3FD17}"/>
          </ac:spMkLst>
        </pc:spChg>
        <pc:picChg chg="mod">
          <ac:chgData name="Antonio Luina" userId="d8920cf4-e3a4-445f-a7b7-8b31f06c5d87" providerId="ADAL" clId="{E2449C61-9341-44A3-A7FA-4877ABE0D7CE}" dt="2021-03-28T14:55:53.751" v="480" actId="12788"/>
          <ac:picMkLst>
            <pc:docMk/>
            <pc:sldMk cId="597235911" sldId="299"/>
            <ac:picMk id="3" creationId="{09F102DF-B11B-4695-B7E5-01A6208B324A}"/>
          </ac:picMkLst>
        </pc:picChg>
        <pc:picChg chg="del">
          <ac:chgData name="Antonio Luina" userId="d8920cf4-e3a4-445f-a7b7-8b31f06c5d87" providerId="ADAL" clId="{E2449C61-9341-44A3-A7FA-4877ABE0D7CE}" dt="2021-03-28T14:54:59.191" v="475" actId="478"/>
          <ac:picMkLst>
            <pc:docMk/>
            <pc:sldMk cId="597235911" sldId="299"/>
            <ac:picMk id="7" creationId="{EE497D49-C816-4EA6-858B-D165F36DFB54}"/>
          </ac:picMkLst>
        </pc:picChg>
      </pc:sldChg>
      <pc:sldChg chg="addSp delSp modSp add mod ord modTransition modNotesTx">
        <pc:chgData name="Antonio Luina" userId="d8920cf4-e3a4-445f-a7b7-8b31f06c5d87" providerId="ADAL" clId="{E2449C61-9341-44A3-A7FA-4877ABE0D7CE}" dt="2021-03-28T19:47:53.814" v="761" actId="20577"/>
        <pc:sldMkLst>
          <pc:docMk/>
          <pc:sldMk cId="1390412227" sldId="300"/>
        </pc:sldMkLst>
        <pc:spChg chg="add mod">
          <ac:chgData name="Antonio Luina" userId="d8920cf4-e3a4-445f-a7b7-8b31f06c5d87" providerId="ADAL" clId="{E2449C61-9341-44A3-A7FA-4877ABE0D7CE}" dt="2021-03-28T15:01:26.651" v="548" actId="20577"/>
          <ac:spMkLst>
            <pc:docMk/>
            <pc:sldMk cId="1390412227" sldId="300"/>
            <ac:spMk id="9" creationId="{B1E67895-7A04-4791-8416-46C7723232DC}"/>
          </ac:spMkLst>
        </pc:spChg>
        <pc:spChg chg="add mod">
          <ac:chgData name="Antonio Luina" userId="d8920cf4-e3a4-445f-a7b7-8b31f06c5d87" providerId="ADAL" clId="{E2449C61-9341-44A3-A7FA-4877ABE0D7CE}" dt="2021-03-28T15:01:52.071" v="552" actId="20577"/>
          <ac:spMkLst>
            <pc:docMk/>
            <pc:sldMk cId="1390412227" sldId="300"/>
            <ac:spMk id="10" creationId="{21C71EF3-AF79-4BA4-B6C1-222D2D04AABB}"/>
          </ac:spMkLst>
        </pc:spChg>
        <pc:spChg chg="add mod">
          <ac:chgData name="Antonio Luina" userId="d8920cf4-e3a4-445f-a7b7-8b31f06c5d87" providerId="ADAL" clId="{E2449C61-9341-44A3-A7FA-4877ABE0D7CE}" dt="2021-03-28T15:01:59.241" v="557" actId="20577"/>
          <ac:spMkLst>
            <pc:docMk/>
            <pc:sldMk cId="1390412227" sldId="300"/>
            <ac:spMk id="11" creationId="{FAD5488B-CB9A-4AB0-B4AA-BDD4B5DFAD68}"/>
          </ac:spMkLst>
        </pc:spChg>
        <pc:picChg chg="mod">
          <ac:chgData name="Antonio Luina" userId="d8920cf4-e3a4-445f-a7b7-8b31f06c5d87" providerId="ADAL" clId="{E2449C61-9341-44A3-A7FA-4877ABE0D7CE}" dt="2021-03-28T14:55:43.711" v="479" actId="12788"/>
          <ac:picMkLst>
            <pc:docMk/>
            <pc:sldMk cId="1390412227" sldId="300"/>
            <ac:picMk id="3" creationId="{429AC08D-F1CF-4D4A-BE69-A71D71D15BE1}"/>
          </ac:picMkLst>
        </pc:picChg>
        <pc:picChg chg="del">
          <ac:chgData name="Antonio Luina" userId="d8920cf4-e3a4-445f-a7b7-8b31f06c5d87" providerId="ADAL" clId="{E2449C61-9341-44A3-A7FA-4877ABE0D7CE}" dt="2021-03-28T14:55:25.889" v="477" actId="478"/>
          <ac:picMkLst>
            <pc:docMk/>
            <pc:sldMk cId="1390412227" sldId="300"/>
            <ac:picMk id="7" creationId="{EE497D49-C816-4EA6-858B-D165F36DFB54}"/>
          </ac:picMkLst>
        </pc:picChg>
        <pc:picChg chg="add del mod">
          <ac:chgData name="Antonio Luina" userId="d8920cf4-e3a4-445f-a7b7-8b31f06c5d87" providerId="ADAL" clId="{E2449C61-9341-44A3-A7FA-4877ABE0D7CE}" dt="2021-03-28T15:15:00.711" v="561" actId="478"/>
          <ac:picMkLst>
            <pc:docMk/>
            <pc:sldMk cId="1390412227" sldId="300"/>
            <ac:picMk id="8" creationId="{42093A4D-7BEA-4DB7-94E2-8D3A50A583DE}"/>
          </ac:picMkLst>
        </pc:picChg>
      </pc:sldChg>
      <pc:sldChg chg="addSp delSp modSp mod">
        <pc:chgData name="Antonio Luina" userId="d8920cf4-e3a4-445f-a7b7-8b31f06c5d87" providerId="ADAL" clId="{E2449C61-9341-44A3-A7FA-4877ABE0D7CE}" dt="2021-03-28T17:49:24.169" v="599" actId="1076"/>
        <pc:sldMkLst>
          <pc:docMk/>
          <pc:sldMk cId="2819915462" sldId="301"/>
        </pc:sldMkLst>
        <pc:spChg chg="del mod">
          <ac:chgData name="Antonio Luina" userId="d8920cf4-e3a4-445f-a7b7-8b31f06c5d87" providerId="ADAL" clId="{E2449C61-9341-44A3-A7FA-4877ABE0D7CE}" dt="2021-03-28T17:48:07.525" v="579" actId="478"/>
          <ac:spMkLst>
            <pc:docMk/>
            <pc:sldMk cId="2819915462" sldId="301"/>
            <ac:spMk id="3" creationId="{9FDD5D5F-2D90-7349-A36F-8E2849313283}"/>
          </ac:spMkLst>
        </pc:spChg>
        <pc:spChg chg="add del mod">
          <ac:chgData name="Antonio Luina" userId="d8920cf4-e3a4-445f-a7b7-8b31f06c5d87" providerId="ADAL" clId="{E2449C61-9341-44A3-A7FA-4877ABE0D7CE}" dt="2021-03-28T17:46:17.265" v="571" actId="478"/>
          <ac:spMkLst>
            <pc:docMk/>
            <pc:sldMk cId="2819915462" sldId="301"/>
            <ac:spMk id="4" creationId="{DAE5B2F2-08FA-4D96-9CDC-DC85333A972F}"/>
          </ac:spMkLst>
        </pc:spChg>
        <pc:graphicFrameChg chg="add mod modGraphic">
          <ac:chgData name="Antonio Luina" userId="d8920cf4-e3a4-445f-a7b7-8b31f06c5d87" providerId="ADAL" clId="{E2449C61-9341-44A3-A7FA-4877ABE0D7CE}" dt="2021-03-28T17:49:24.169" v="599" actId="1076"/>
          <ac:graphicFrameMkLst>
            <pc:docMk/>
            <pc:sldMk cId="2819915462" sldId="301"/>
            <ac:graphicFrameMk id="9" creationId="{9E42B335-671B-4634-9051-FF2D3D281345}"/>
          </ac:graphicFrameMkLst>
        </pc:graphicFrameChg>
      </pc:sldChg>
    </pc:docChg>
  </pc:docChgLst>
  <pc:docChgLst>
    <pc:chgData name="Antonio Luina" userId="S::aluina@syr.edu::d8920cf4-e3a4-445f-a7b7-8b31f06c5d87" providerId="AD" clId="Web-{0E91B89F-407D-C000-0738-D6752767734C}"/>
    <pc:docChg chg="modSld">
      <pc:chgData name="Antonio Luina" userId="S::aluina@syr.edu::d8920cf4-e3a4-445f-a7b7-8b31f06c5d87" providerId="AD" clId="Web-{0E91B89F-407D-C000-0738-D6752767734C}" dt="2021-03-28T03:32:55.293" v="2"/>
      <pc:docMkLst>
        <pc:docMk/>
      </pc:docMkLst>
      <pc:sldChg chg="addSp delSp modSp">
        <pc:chgData name="Antonio Luina" userId="S::aluina@syr.edu::d8920cf4-e3a4-445f-a7b7-8b31f06c5d87" providerId="AD" clId="Web-{0E91B89F-407D-C000-0738-D6752767734C}" dt="2021-03-28T03:32:55.293" v="2"/>
        <pc:sldMkLst>
          <pc:docMk/>
          <pc:sldMk cId="1259368907" sldId="294"/>
        </pc:sldMkLst>
        <pc:picChg chg="add del mod">
          <ac:chgData name="Antonio Luina" userId="S::aluina@syr.edu::d8920cf4-e3a4-445f-a7b7-8b31f06c5d87" providerId="AD" clId="Web-{0E91B89F-407D-C000-0738-D6752767734C}" dt="2021-03-28T03:32:55.293" v="2"/>
          <ac:picMkLst>
            <pc:docMk/>
            <pc:sldMk cId="1259368907" sldId="294"/>
            <ac:picMk id="3" creationId="{BD06DD47-E9EA-4B56-970B-089B5EBF76E2}"/>
          </ac:picMkLst>
        </pc:picChg>
        <pc:picChg chg="del">
          <ac:chgData name="Antonio Luina" userId="S::aluina@syr.edu::d8920cf4-e3a4-445f-a7b7-8b31f06c5d87" providerId="AD" clId="Web-{0E91B89F-407D-C000-0738-D6752767734C}" dt="2021-03-28T03:32:52.183" v="0"/>
          <ac:picMkLst>
            <pc:docMk/>
            <pc:sldMk cId="1259368907" sldId="294"/>
            <ac:picMk id="4" creationId="{D767C787-AD0C-48A5-B890-FC8A27FC1190}"/>
          </ac:picMkLst>
        </pc:picChg>
      </pc:sldChg>
    </pc:docChg>
  </pc:docChgLst>
  <pc:docChgLst>
    <pc:chgData name="Antonio Luina" userId="d8920cf4-e3a4-445f-a7b7-8b31f06c5d87" providerId="ADAL" clId="{3222F45D-6A2A-4400-8F2C-745D59484942}"/>
    <pc:docChg chg="undo custSel addSld delSld modSld sldOrd addSection modSection">
      <pc:chgData name="Antonio Luina" userId="d8920cf4-e3a4-445f-a7b7-8b31f06c5d87" providerId="ADAL" clId="{3222F45D-6A2A-4400-8F2C-745D59484942}" dt="2021-02-21T21:07:38.146" v="817" actId="729"/>
      <pc:docMkLst>
        <pc:docMk/>
      </pc:docMkLst>
      <pc:sldChg chg="del">
        <pc:chgData name="Antonio Luina" userId="d8920cf4-e3a4-445f-a7b7-8b31f06c5d87" providerId="ADAL" clId="{3222F45D-6A2A-4400-8F2C-745D59484942}" dt="2021-02-21T18:57:44.690" v="705" actId="47"/>
        <pc:sldMkLst>
          <pc:docMk/>
          <pc:sldMk cId="109857222" sldId="256"/>
        </pc:sldMkLst>
      </pc:sldChg>
      <pc:sldChg chg="addSp delSp modSp mod">
        <pc:chgData name="Antonio Luina" userId="d8920cf4-e3a4-445f-a7b7-8b31f06c5d87" providerId="ADAL" clId="{3222F45D-6A2A-4400-8F2C-745D59484942}" dt="2021-02-21T19:25:49.028" v="783" actId="20577"/>
        <pc:sldMkLst>
          <pc:docMk/>
          <pc:sldMk cId="2922407626" sldId="261"/>
        </pc:sldMkLst>
        <pc:spChg chg="add del mod">
          <ac:chgData name="Antonio Luina" userId="d8920cf4-e3a4-445f-a7b7-8b31f06c5d87" providerId="ADAL" clId="{3222F45D-6A2A-4400-8F2C-745D59484942}" dt="2021-02-21T19:25:37.589" v="770" actId="478"/>
          <ac:spMkLst>
            <pc:docMk/>
            <pc:sldMk cId="2922407626" sldId="261"/>
            <ac:spMk id="3" creationId="{32D6C75F-C603-496E-9985-3714B793B2E2}"/>
          </ac:spMkLst>
        </pc:spChg>
        <pc:graphicFrameChg chg="mod">
          <ac:chgData name="Antonio Luina" userId="d8920cf4-e3a4-445f-a7b7-8b31f06c5d87" providerId="ADAL" clId="{3222F45D-6A2A-4400-8F2C-745D59484942}" dt="2021-02-21T19:25:49.028" v="783" actId="20577"/>
          <ac:graphicFrameMkLst>
            <pc:docMk/>
            <pc:sldMk cId="2922407626" sldId="261"/>
            <ac:graphicFrameMk id="19" creationId="{AE91A3E2-26E1-42A7-A7A0-3734222FF5E3}"/>
          </ac:graphicFrameMkLst>
        </pc:graphicFrameChg>
      </pc:sldChg>
      <pc:sldChg chg="setBg">
        <pc:chgData name="Antonio Luina" userId="d8920cf4-e3a4-445f-a7b7-8b31f06c5d87" providerId="ADAL" clId="{3222F45D-6A2A-4400-8F2C-745D59484942}" dt="2021-02-21T16:07:24.596" v="452"/>
        <pc:sldMkLst>
          <pc:docMk/>
          <pc:sldMk cId="3014417260" sldId="264"/>
        </pc:sldMkLst>
      </pc:sldChg>
      <pc:sldChg chg="addSp delSp modSp mod modNotesTx">
        <pc:chgData name="Antonio Luina" userId="d8920cf4-e3a4-445f-a7b7-8b31f06c5d87" providerId="ADAL" clId="{3222F45D-6A2A-4400-8F2C-745D59484942}" dt="2021-02-21T16:09:48.156" v="459" actId="26606"/>
        <pc:sldMkLst>
          <pc:docMk/>
          <pc:sldMk cId="438090004" sldId="267"/>
        </pc:sldMkLst>
        <pc:spChg chg="mod">
          <ac:chgData name="Antonio Luina" userId="d8920cf4-e3a4-445f-a7b7-8b31f06c5d87" providerId="ADAL" clId="{3222F45D-6A2A-4400-8F2C-745D59484942}" dt="2021-02-21T16:07:42.448" v="453" actId="26606"/>
          <ac:spMkLst>
            <pc:docMk/>
            <pc:sldMk cId="438090004" sldId="267"/>
            <ac:spMk id="2" creationId="{305CF549-ACC1-468A-94B9-E3093A06CCB9}"/>
          </ac:spMkLst>
        </pc:spChg>
        <pc:spChg chg="del">
          <ac:chgData name="Antonio Luina" userId="d8920cf4-e3a4-445f-a7b7-8b31f06c5d87" providerId="ADAL" clId="{3222F45D-6A2A-4400-8F2C-745D59484942}" dt="2021-02-21T16:07:42.448" v="453" actId="26606"/>
          <ac:spMkLst>
            <pc:docMk/>
            <pc:sldMk cId="438090004" sldId="267"/>
            <ac:spMk id="76" creationId="{823AC064-BC96-4F32-8AE1-B2FD38754823}"/>
          </ac:spMkLst>
        </pc:spChg>
        <pc:spChg chg="add del">
          <ac:chgData name="Antonio Luina" userId="d8920cf4-e3a4-445f-a7b7-8b31f06c5d87" providerId="ADAL" clId="{3222F45D-6A2A-4400-8F2C-745D59484942}" dt="2021-02-21T16:09:48.156" v="459" actId="26606"/>
          <ac:spMkLst>
            <pc:docMk/>
            <pc:sldMk cId="438090004" sldId="267"/>
            <ac:spMk id="83" creationId="{823AC064-BC96-4F32-8AE1-B2FD38754823}"/>
          </ac:spMkLst>
        </pc:spChg>
        <pc:spChg chg="add">
          <ac:chgData name="Antonio Luina" userId="d8920cf4-e3a4-445f-a7b7-8b31f06c5d87" providerId="ADAL" clId="{3222F45D-6A2A-4400-8F2C-745D59484942}" dt="2021-02-21T16:09:48.156" v="459" actId="26606"/>
          <ac:spMkLst>
            <pc:docMk/>
            <pc:sldMk cId="438090004" sldId="267"/>
            <ac:spMk id="92" creationId="{823AC064-BC96-4F32-8AE1-B2FD38754823}"/>
          </ac:spMkLst>
        </pc:spChg>
        <pc:picChg chg="mod">
          <ac:chgData name="Antonio Luina" userId="d8920cf4-e3a4-445f-a7b7-8b31f06c5d87" providerId="ADAL" clId="{3222F45D-6A2A-4400-8F2C-745D59484942}" dt="2021-02-21T16:09:48.156" v="459" actId="26606"/>
          <ac:picMkLst>
            <pc:docMk/>
            <pc:sldMk cId="438090004" sldId="267"/>
            <ac:picMk id="4" creationId="{D4C7ACBD-12EB-4C46-8F1E-EEF29DAFC449}"/>
          </ac:picMkLst>
        </pc:picChg>
        <pc:picChg chg="add del mod">
          <ac:chgData name="Antonio Luina" userId="d8920cf4-e3a4-445f-a7b7-8b31f06c5d87" providerId="ADAL" clId="{3222F45D-6A2A-4400-8F2C-745D59484942}" dt="2021-02-21T15:00:21.521" v="72" actId="478"/>
          <ac:picMkLst>
            <pc:docMk/>
            <pc:sldMk cId="438090004" sldId="267"/>
            <ac:picMk id="5" creationId="{D3FB43B7-0BC9-43E1-97BF-52C1A0ABDD92}"/>
          </ac:picMkLst>
        </pc:picChg>
        <pc:picChg chg="add del mod">
          <ac:chgData name="Antonio Luina" userId="d8920cf4-e3a4-445f-a7b7-8b31f06c5d87" providerId="ADAL" clId="{3222F45D-6A2A-4400-8F2C-745D59484942}" dt="2021-02-21T15:27:30.348" v="90" actId="478"/>
          <ac:picMkLst>
            <pc:docMk/>
            <pc:sldMk cId="438090004" sldId="267"/>
            <ac:picMk id="7" creationId="{A6327E17-3A06-4B69-9D79-7D1FC81BF8BF}"/>
          </ac:picMkLst>
        </pc:picChg>
        <pc:picChg chg="add mod">
          <ac:chgData name="Antonio Luina" userId="d8920cf4-e3a4-445f-a7b7-8b31f06c5d87" providerId="ADAL" clId="{3222F45D-6A2A-4400-8F2C-745D59484942}" dt="2021-02-21T16:09:48.156" v="459" actId="26606"/>
          <ac:picMkLst>
            <pc:docMk/>
            <pc:sldMk cId="438090004" sldId="267"/>
            <ac:picMk id="10" creationId="{5762C7A5-6BDD-4AAE-947E-976E218CAA0D}"/>
          </ac:picMkLst>
        </pc:picChg>
        <pc:cxnChg chg="del">
          <ac:chgData name="Antonio Luina" userId="d8920cf4-e3a4-445f-a7b7-8b31f06c5d87" providerId="ADAL" clId="{3222F45D-6A2A-4400-8F2C-745D59484942}" dt="2021-02-21T16:07:42.448" v="453" actId="26606"/>
          <ac:cxnSpMkLst>
            <pc:docMk/>
            <pc:sldMk cId="438090004" sldId="267"/>
            <ac:cxnSpMk id="78" creationId="{7E7C77BC-7138-40B1-A15B-20F57A494629}"/>
          </ac:cxnSpMkLst>
        </pc:cxnChg>
        <pc:cxnChg chg="add del">
          <ac:chgData name="Antonio Luina" userId="d8920cf4-e3a4-445f-a7b7-8b31f06c5d87" providerId="ADAL" clId="{3222F45D-6A2A-4400-8F2C-745D59484942}" dt="2021-02-21T16:09:48.156" v="459" actId="26606"/>
          <ac:cxnSpMkLst>
            <pc:docMk/>
            <pc:sldMk cId="438090004" sldId="267"/>
            <ac:cxnSpMk id="85" creationId="{7E7C77BC-7138-40B1-A15B-20F57A494629}"/>
          </ac:cxnSpMkLst>
        </pc:cxnChg>
        <pc:cxnChg chg="add del">
          <ac:chgData name="Antonio Luina" userId="d8920cf4-e3a4-445f-a7b7-8b31f06c5d87" providerId="ADAL" clId="{3222F45D-6A2A-4400-8F2C-745D59484942}" dt="2021-02-21T16:09:48.156" v="459" actId="26606"/>
          <ac:cxnSpMkLst>
            <pc:docMk/>
            <pc:sldMk cId="438090004" sldId="267"/>
            <ac:cxnSpMk id="87" creationId="{DB146403-F3D6-484B-B2ED-97F9565D0370}"/>
          </ac:cxnSpMkLst>
        </pc:cxnChg>
        <pc:cxnChg chg="add">
          <ac:chgData name="Antonio Luina" userId="d8920cf4-e3a4-445f-a7b7-8b31f06c5d87" providerId="ADAL" clId="{3222F45D-6A2A-4400-8F2C-745D59484942}" dt="2021-02-21T16:09:48.156" v="459" actId="26606"/>
          <ac:cxnSpMkLst>
            <pc:docMk/>
            <pc:sldMk cId="438090004" sldId="267"/>
            <ac:cxnSpMk id="94" creationId="{7E7C77BC-7138-40B1-A15B-20F57A494629}"/>
          </ac:cxnSpMkLst>
        </pc:cxnChg>
        <pc:cxnChg chg="add">
          <ac:chgData name="Antonio Luina" userId="d8920cf4-e3a4-445f-a7b7-8b31f06c5d87" providerId="ADAL" clId="{3222F45D-6A2A-4400-8F2C-745D59484942}" dt="2021-02-21T16:09:48.156" v="459" actId="26606"/>
          <ac:cxnSpMkLst>
            <pc:docMk/>
            <pc:sldMk cId="438090004" sldId="267"/>
            <ac:cxnSpMk id="96" creationId="{DB146403-F3D6-484B-B2ED-97F9565D0370}"/>
          </ac:cxnSpMkLst>
        </pc:cxnChg>
      </pc:sldChg>
      <pc:sldChg chg="modNotesTx">
        <pc:chgData name="Antonio Luina" userId="d8920cf4-e3a4-445f-a7b7-8b31f06c5d87" providerId="ADAL" clId="{3222F45D-6A2A-4400-8F2C-745D59484942}" dt="2021-02-21T18:58:15.662" v="707"/>
        <pc:sldMkLst>
          <pc:docMk/>
          <pc:sldMk cId="3258280674" sldId="270"/>
        </pc:sldMkLst>
      </pc:sldChg>
      <pc:sldChg chg="ord modNotesTx">
        <pc:chgData name="Antonio Luina" userId="d8920cf4-e3a4-445f-a7b7-8b31f06c5d87" providerId="ADAL" clId="{3222F45D-6A2A-4400-8F2C-745D59484942}" dt="2021-02-21T18:58:09.194" v="706"/>
        <pc:sldMkLst>
          <pc:docMk/>
          <pc:sldMk cId="1286928143" sldId="271"/>
        </pc:sldMkLst>
      </pc:sldChg>
      <pc:sldChg chg="modNotesTx">
        <pc:chgData name="Antonio Luina" userId="d8920cf4-e3a4-445f-a7b7-8b31f06c5d87" providerId="ADAL" clId="{3222F45D-6A2A-4400-8F2C-745D59484942}" dt="2021-02-21T18:58:23.591" v="708" actId="20577"/>
        <pc:sldMkLst>
          <pc:docMk/>
          <pc:sldMk cId="2016444774" sldId="272"/>
        </pc:sldMkLst>
      </pc:sldChg>
      <pc:sldChg chg="delSp modSp add del mod ord modNotesTx">
        <pc:chgData name="Antonio Luina" userId="d8920cf4-e3a4-445f-a7b7-8b31f06c5d87" providerId="ADAL" clId="{3222F45D-6A2A-4400-8F2C-745D59484942}" dt="2021-02-21T16:09:50.763" v="460" actId="47"/>
        <pc:sldMkLst>
          <pc:docMk/>
          <pc:sldMk cId="1572629342" sldId="273"/>
        </pc:sldMkLst>
        <pc:picChg chg="del">
          <ac:chgData name="Antonio Luina" userId="d8920cf4-e3a4-445f-a7b7-8b31f06c5d87" providerId="ADAL" clId="{3222F45D-6A2A-4400-8F2C-745D59484942}" dt="2021-02-21T15:00:26.504" v="73" actId="478"/>
          <ac:picMkLst>
            <pc:docMk/>
            <pc:sldMk cId="1572629342" sldId="273"/>
            <ac:picMk id="4" creationId="{D4C7ACBD-12EB-4C46-8F1E-EEF29DAFC449}"/>
          </ac:picMkLst>
        </pc:picChg>
        <pc:picChg chg="mod">
          <ac:chgData name="Antonio Luina" userId="d8920cf4-e3a4-445f-a7b7-8b31f06c5d87" providerId="ADAL" clId="{3222F45D-6A2A-4400-8F2C-745D59484942}" dt="2021-02-21T15:00:29.272" v="74" actId="1076"/>
          <ac:picMkLst>
            <pc:docMk/>
            <pc:sldMk cId="1572629342" sldId="273"/>
            <ac:picMk id="5" creationId="{D3FB43B7-0BC9-43E1-97BF-52C1A0ABDD92}"/>
          </ac:picMkLst>
        </pc:picChg>
      </pc:sldChg>
      <pc:sldChg chg="addSp delSp modSp add mod modNotesTx">
        <pc:chgData name="Antonio Luina" userId="d8920cf4-e3a4-445f-a7b7-8b31f06c5d87" providerId="ADAL" clId="{3222F45D-6A2A-4400-8F2C-745D59484942}" dt="2021-02-21T17:03:47.073" v="704" actId="20577"/>
        <pc:sldMkLst>
          <pc:docMk/>
          <pc:sldMk cId="1023491735" sldId="274"/>
        </pc:sldMkLst>
        <pc:picChg chg="del mod">
          <ac:chgData name="Antonio Luina" userId="d8920cf4-e3a4-445f-a7b7-8b31f06c5d87" providerId="ADAL" clId="{3222F45D-6A2A-4400-8F2C-745D59484942}" dt="2021-02-21T15:27:21.707" v="87" actId="478"/>
          <ac:picMkLst>
            <pc:docMk/>
            <pc:sldMk cId="1023491735" sldId="274"/>
            <ac:picMk id="4" creationId="{D4C7ACBD-12EB-4C46-8F1E-EEF29DAFC449}"/>
          </ac:picMkLst>
        </pc:picChg>
        <pc:picChg chg="add del mod">
          <ac:chgData name="Antonio Luina" userId="d8920cf4-e3a4-445f-a7b7-8b31f06c5d87" providerId="ADAL" clId="{3222F45D-6A2A-4400-8F2C-745D59484942}" dt="2021-02-21T15:41:56.711" v="103" actId="478"/>
          <ac:picMkLst>
            <pc:docMk/>
            <pc:sldMk cId="1023491735" sldId="274"/>
            <ac:picMk id="5" creationId="{789AC9F2-81B7-455E-AC0D-39A6B24B1F4F}"/>
          </ac:picMkLst>
        </pc:picChg>
        <pc:picChg chg="add del mod">
          <ac:chgData name="Antonio Luina" userId="d8920cf4-e3a4-445f-a7b7-8b31f06c5d87" providerId="ADAL" clId="{3222F45D-6A2A-4400-8F2C-745D59484942}" dt="2021-02-21T15:42:02.738" v="105" actId="12788"/>
          <ac:picMkLst>
            <pc:docMk/>
            <pc:sldMk cId="1023491735" sldId="274"/>
            <ac:picMk id="7" creationId="{A6327E17-3A06-4B69-9D79-7D1FC81BF8BF}"/>
          </ac:picMkLst>
        </pc:picChg>
      </pc:sldChg>
      <pc:sldChg chg="delSp modSp add mod modNotesTx">
        <pc:chgData name="Antonio Luina" userId="d8920cf4-e3a4-445f-a7b7-8b31f06c5d87" providerId="ADAL" clId="{3222F45D-6A2A-4400-8F2C-745D59484942}" dt="2021-02-21T16:11:29.801" v="700" actId="20577"/>
        <pc:sldMkLst>
          <pc:docMk/>
          <pc:sldMk cId="4070265593" sldId="275"/>
        </pc:sldMkLst>
        <pc:picChg chg="mod">
          <ac:chgData name="Antonio Luina" userId="d8920cf4-e3a4-445f-a7b7-8b31f06c5d87" providerId="ADAL" clId="{3222F45D-6A2A-4400-8F2C-745D59484942}" dt="2021-02-21T15:42:09.815" v="106" actId="12788"/>
          <ac:picMkLst>
            <pc:docMk/>
            <pc:sldMk cId="4070265593" sldId="275"/>
            <ac:picMk id="5" creationId="{789AC9F2-81B7-455E-AC0D-39A6B24B1F4F}"/>
          </ac:picMkLst>
        </pc:picChg>
        <pc:picChg chg="del">
          <ac:chgData name="Antonio Luina" userId="d8920cf4-e3a4-445f-a7b7-8b31f06c5d87" providerId="ADAL" clId="{3222F45D-6A2A-4400-8F2C-745D59484942}" dt="2021-02-21T15:41:49.630" v="99" actId="478"/>
          <ac:picMkLst>
            <pc:docMk/>
            <pc:sldMk cId="4070265593" sldId="275"/>
            <ac:picMk id="7" creationId="{A6327E17-3A06-4B69-9D79-7D1FC81BF8BF}"/>
          </ac:picMkLst>
        </pc:picChg>
      </pc:sldChg>
      <pc:sldChg chg="modNotesTx">
        <pc:chgData name="Antonio Luina" userId="d8920cf4-e3a4-445f-a7b7-8b31f06c5d87" providerId="ADAL" clId="{3222F45D-6A2A-4400-8F2C-745D59484942}" dt="2021-02-21T18:58:35.791" v="709"/>
        <pc:sldMkLst>
          <pc:docMk/>
          <pc:sldMk cId="1960378319" sldId="276"/>
        </pc:sldMkLst>
      </pc:sldChg>
      <pc:sldChg chg="addSp delSp modSp add mod modShow">
        <pc:chgData name="Antonio Luina" userId="d8920cf4-e3a4-445f-a7b7-8b31f06c5d87" providerId="ADAL" clId="{3222F45D-6A2A-4400-8F2C-745D59484942}" dt="2021-02-21T21:07:38.146" v="817" actId="729"/>
        <pc:sldMkLst>
          <pc:docMk/>
          <pc:sldMk cId="2993291454" sldId="278"/>
        </pc:sldMkLst>
        <pc:spChg chg="mod">
          <ac:chgData name="Antonio Luina" userId="d8920cf4-e3a4-445f-a7b7-8b31f06c5d87" providerId="ADAL" clId="{3222F45D-6A2A-4400-8F2C-745D59484942}" dt="2021-02-21T19:20:59.212" v="728" actId="26606"/>
          <ac:spMkLst>
            <pc:docMk/>
            <pc:sldMk cId="2993291454" sldId="278"/>
            <ac:spMk id="2" creationId="{1314C122-2BE0-4084-AC18-3731F4BE4FCA}"/>
          </ac:spMkLst>
        </pc:spChg>
        <pc:spChg chg="add del">
          <ac:chgData name="Antonio Luina" userId="d8920cf4-e3a4-445f-a7b7-8b31f06c5d87" providerId="ADAL" clId="{3222F45D-6A2A-4400-8F2C-745D59484942}" dt="2021-02-21T19:20:59.212" v="728" actId="26606"/>
          <ac:spMkLst>
            <pc:docMk/>
            <pc:sldMk cId="2993291454" sldId="278"/>
            <ac:spMk id="44" creationId="{823AC064-BC96-4F32-8AE1-B2FD38754823}"/>
          </ac:spMkLst>
        </pc:spChg>
        <pc:spChg chg="add del">
          <ac:chgData name="Antonio Luina" userId="d8920cf4-e3a4-445f-a7b7-8b31f06c5d87" providerId="ADAL" clId="{3222F45D-6A2A-4400-8F2C-745D59484942}" dt="2021-02-21T19:20:59.201" v="727" actId="26606"/>
          <ac:spMkLst>
            <pc:docMk/>
            <pc:sldMk cId="2993291454" sldId="278"/>
            <ac:spMk id="50" creationId="{6DDA8CE9-E0A6-4FF2-823D-D08607606DC2}"/>
          </ac:spMkLst>
        </pc:spChg>
        <pc:spChg chg="add del">
          <ac:chgData name="Antonio Luina" userId="d8920cf4-e3a4-445f-a7b7-8b31f06c5d87" providerId="ADAL" clId="{3222F45D-6A2A-4400-8F2C-745D59484942}" dt="2021-02-21T19:20:58.894" v="725" actId="26606"/>
          <ac:spMkLst>
            <pc:docMk/>
            <pc:sldMk cId="2993291454" sldId="278"/>
            <ac:spMk id="52" creationId="{823AC064-BC96-4F32-8AE1-B2FD38754823}"/>
          </ac:spMkLst>
        </pc:spChg>
        <pc:spChg chg="add del">
          <ac:chgData name="Antonio Luina" userId="d8920cf4-e3a4-445f-a7b7-8b31f06c5d87" providerId="ADAL" clId="{3222F45D-6A2A-4400-8F2C-745D59484942}" dt="2021-02-21T19:20:59.201" v="727" actId="26606"/>
          <ac:spMkLst>
            <pc:docMk/>
            <pc:sldMk cId="2993291454" sldId="278"/>
            <ac:spMk id="59" creationId="{11195564-33B9-434B-9641-764F5905A56F}"/>
          </ac:spMkLst>
        </pc:spChg>
        <pc:spChg chg="add">
          <ac:chgData name="Antonio Luina" userId="d8920cf4-e3a4-445f-a7b7-8b31f06c5d87" providerId="ADAL" clId="{3222F45D-6A2A-4400-8F2C-745D59484942}" dt="2021-02-21T19:20:59.212" v="728" actId="26606"/>
          <ac:spMkLst>
            <pc:docMk/>
            <pc:sldMk cId="2993291454" sldId="278"/>
            <ac:spMk id="66" creationId="{2A8AA5BC-4F7A-4226-8F99-6D824B226A97}"/>
          </ac:spMkLst>
        </pc:spChg>
        <pc:spChg chg="add">
          <ac:chgData name="Antonio Luina" userId="d8920cf4-e3a4-445f-a7b7-8b31f06c5d87" providerId="ADAL" clId="{3222F45D-6A2A-4400-8F2C-745D59484942}" dt="2021-02-21T19:20:59.212" v="728" actId="26606"/>
          <ac:spMkLst>
            <pc:docMk/>
            <pc:sldMk cId="2993291454" sldId="278"/>
            <ac:spMk id="68" creationId="{5BC87C3E-1040-4EE4-9BDB-9537F7A1B335}"/>
          </ac:spMkLst>
        </pc:spChg>
        <pc:grpChg chg="add del">
          <ac:chgData name="Antonio Luina" userId="d8920cf4-e3a4-445f-a7b7-8b31f06c5d87" providerId="ADAL" clId="{3222F45D-6A2A-4400-8F2C-745D59484942}" dt="2021-02-21T19:20:59.201" v="727" actId="26606"/>
          <ac:grpSpMkLst>
            <pc:docMk/>
            <pc:sldMk cId="2993291454" sldId="278"/>
            <ac:grpSpMk id="60" creationId="{5A1259D8-0C3A-4069-A22F-537BBBB61A9C}"/>
          </ac:grpSpMkLst>
        </pc:grpChg>
        <pc:grpChg chg="add del">
          <ac:chgData name="Antonio Luina" userId="d8920cf4-e3a4-445f-a7b7-8b31f06c5d87" providerId="ADAL" clId="{3222F45D-6A2A-4400-8F2C-745D59484942}" dt="2021-02-21T19:20:59.201" v="727" actId="26606"/>
          <ac:grpSpMkLst>
            <pc:docMk/>
            <pc:sldMk cId="2993291454" sldId="278"/>
            <ac:grpSpMk id="64" creationId="{1D18C537-E336-47C4-836B-C342A230F8F3}"/>
          </ac:grpSpMkLst>
        </pc:grpChg>
        <pc:picChg chg="del">
          <ac:chgData name="Antonio Luina" userId="d8920cf4-e3a4-445f-a7b7-8b31f06c5d87" providerId="ADAL" clId="{3222F45D-6A2A-4400-8F2C-745D59484942}" dt="2021-02-21T19:20:19.990" v="722" actId="478"/>
          <ac:picMkLst>
            <pc:docMk/>
            <pc:sldMk cId="2993291454" sldId="278"/>
            <ac:picMk id="8" creationId="{C8E9DF0F-6BAB-4A5F-98D2-4D777CBC259F}"/>
          </ac:picMkLst>
        </pc:picChg>
        <pc:picChg chg="add del">
          <ac:chgData name="Antonio Luina" userId="d8920cf4-e3a4-445f-a7b7-8b31f06c5d87" providerId="ADAL" clId="{3222F45D-6A2A-4400-8F2C-745D59484942}" dt="2021-02-21T19:20:58.894" v="725" actId="26606"/>
          <ac:picMkLst>
            <pc:docMk/>
            <pc:sldMk cId="2993291454" sldId="278"/>
            <ac:picMk id="49" creationId="{2EFBC613-2BEF-47BC-9126-C8A58047859C}"/>
          </ac:picMkLst>
        </pc:picChg>
        <pc:cxnChg chg="add del">
          <ac:chgData name="Antonio Luina" userId="d8920cf4-e3a4-445f-a7b7-8b31f06c5d87" providerId="ADAL" clId="{3222F45D-6A2A-4400-8F2C-745D59484942}" dt="2021-02-21T19:20:59.212" v="728" actId="26606"/>
          <ac:cxnSpMkLst>
            <pc:docMk/>
            <pc:sldMk cId="2993291454" sldId="278"/>
            <ac:cxnSpMk id="45" creationId="{7E7C77BC-7138-40B1-A15B-20F57A494629}"/>
          </ac:cxnSpMkLst>
        </pc:cxnChg>
        <pc:cxnChg chg="add del">
          <ac:chgData name="Antonio Luina" userId="d8920cf4-e3a4-445f-a7b7-8b31f06c5d87" providerId="ADAL" clId="{3222F45D-6A2A-4400-8F2C-745D59484942}" dt="2021-02-21T19:20:58.894" v="725" actId="26606"/>
          <ac:cxnSpMkLst>
            <pc:docMk/>
            <pc:sldMk cId="2993291454" sldId="278"/>
            <ac:cxnSpMk id="54" creationId="{7E7C77BC-7138-40B1-A15B-20F57A494629}"/>
          </ac:cxnSpMkLst>
        </pc:cxnChg>
        <pc:cxnChg chg="add">
          <ac:chgData name="Antonio Luina" userId="d8920cf4-e3a4-445f-a7b7-8b31f06c5d87" providerId="ADAL" clId="{3222F45D-6A2A-4400-8F2C-745D59484942}" dt="2021-02-21T19:20:59.212" v="728" actId="26606"/>
          <ac:cxnSpMkLst>
            <pc:docMk/>
            <pc:sldMk cId="2993291454" sldId="278"/>
            <ac:cxnSpMk id="67" creationId="{911DBBF1-3229-4BD9-B3D1-B4CA571E7431}"/>
          </ac:cxnSpMkLst>
        </pc:cxnChg>
        <pc:cxnChg chg="add">
          <ac:chgData name="Antonio Luina" userId="d8920cf4-e3a4-445f-a7b7-8b31f06c5d87" providerId="ADAL" clId="{3222F45D-6A2A-4400-8F2C-745D59484942}" dt="2021-02-21T19:20:59.212" v="728" actId="26606"/>
          <ac:cxnSpMkLst>
            <pc:docMk/>
            <pc:sldMk cId="2993291454" sldId="278"/>
            <ac:cxnSpMk id="69" creationId="{42CDBECE-872A-4C73-9DC1-BB4E805E2CF5}"/>
          </ac:cxnSpMkLst>
        </pc:cxnChg>
        <pc:cxnChg chg="add">
          <ac:chgData name="Antonio Luina" userId="d8920cf4-e3a4-445f-a7b7-8b31f06c5d87" providerId="ADAL" clId="{3222F45D-6A2A-4400-8F2C-745D59484942}" dt="2021-02-21T19:20:59.212" v="728" actId="26606"/>
          <ac:cxnSpMkLst>
            <pc:docMk/>
            <pc:sldMk cId="2993291454" sldId="278"/>
            <ac:cxnSpMk id="70" creationId="{F5CD5A0B-CDD7-427C-AA42-2EECFDFA1811}"/>
          </ac:cxnSpMkLst>
        </pc:cxnChg>
      </pc:sldChg>
      <pc:sldChg chg="delSp add del setBg delDesignElem">
        <pc:chgData name="Antonio Luina" userId="d8920cf4-e3a4-445f-a7b7-8b31f06c5d87" providerId="ADAL" clId="{3222F45D-6A2A-4400-8F2C-745D59484942}" dt="2021-02-21T19:22:44.487" v="732" actId="47"/>
        <pc:sldMkLst>
          <pc:docMk/>
          <pc:sldMk cId="1685790292" sldId="279"/>
        </pc:sldMkLst>
        <pc:spChg chg="del">
          <ac:chgData name="Antonio Luina" userId="d8920cf4-e3a4-445f-a7b7-8b31f06c5d87" providerId="ADAL" clId="{3222F45D-6A2A-4400-8F2C-745D59484942}" dt="2021-02-21T19:22:39.180" v="730"/>
          <ac:spMkLst>
            <pc:docMk/>
            <pc:sldMk cId="1685790292" sldId="279"/>
            <ac:spMk id="92" creationId="{823AC064-BC96-4F32-8AE1-B2FD38754823}"/>
          </ac:spMkLst>
        </pc:spChg>
        <pc:cxnChg chg="del">
          <ac:chgData name="Antonio Luina" userId="d8920cf4-e3a4-445f-a7b7-8b31f06c5d87" providerId="ADAL" clId="{3222F45D-6A2A-4400-8F2C-745D59484942}" dt="2021-02-21T19:22:39.180" v="730"/>
          <ac:cxnSpMkLst>
            <pc:docMk/>
            <pc:sldMk cId="1685790292" sldId="279"/>
            <ac:cxnSpMk id="94" creationId="{7E7C77BC-7138-40B1-A15B-20F57A494629}"/>
          </ac:cxnSpMkLst>
        </pc:cxnChg>
        <pc:cxnChg chg="del">
          <ac:chgData name="Antonio Luina" userId="d8920cf4-e3a4-445f-a7b7-8b31f06c5d87" providerId="ADAL" clId="{3222F45D-6A2A-4400-8F2C-745D59484942}" dt="2021-02-21T19:22:39.180" v="730"/>
          <ac:cxnSpMkLst>
            <pc:docMk/>
            <pc:sldMk cId="1685790292" sldId="279"/>
            <ac:cxnSpMk id="96" creationId="{DB146403-F3D6-484B-B2ED-97F9565D0370}"/>
          </ac:cxnSpMkLst>
        </pc:cxnChg>
      </pc:sldChg>
      <pc:sldChg chg="addSp delSp modSp add del mod setBg setClrOvrMap modNotesTx">
        <pc:chgData name="Antonio Luina" userId="d8920cf4-e3a4-445f-a7b7-8b31f06c5d87" providerId="ADAL" clId="{3222F45D-6A2A-4400-8F2C-745D59484942}" dt="2021-02-21T19:30:44.960" v="816" actId="2696"/>
        <pc:sldMkLst>
          <pc:docMk/>
          <pc:sldMk cId="728003269" sldId="280"/>
        </pc:sldMkLst>
        <pc:spChg chg="mod ord">
          <ac:chgData name="Antonio Luina" userId="d8920cf4-e3a4-445f-a7b7-8b31f06c5d87" providerId="ADAL" clId="{3222F45D-6A2A-4400-8F2C-745D59484942}" dt="2021-02-21T19:30:00.337" v="803" actId="26606"/>
          <ac:spMkLst>
            <pc:docMk/>
            <pc:sldMk cId="728003269" sldId="280"/>
            <ac:spMk id="2" creationId="{305CF549-ACC1-468A-94B9-E3093A06CCB9}"/>
          </ac:spMkLst>
        </pc:spChg>
        <pc:spChg chg="add del">
          <ac:chgData name="Antonio Luina" userId="d8920cf4-e3a4-445f-a7b7-8b31f06c5d87" providerId="ADAL" clId="{3222F45D-6A2A-4400-8F2C-745D59484942}" dt="2021-02-21T19:30:00.337" v="803" actId="26606"/>
          <ac:spMkLst>
            <pc:docMk/>
            <pc:sldMk cId="728003269" sldId="280"/>
            <ac:spMk id="88" creationId="{0C45045A-6083-4B3E-956A-67582337527D}"/>
          </ac:spMkLst>
        </pc:spChg>
        <pc:spChg chg="add del">
          <ac:chgData name="Antonio Luina" userId="d8920cf4-e3a4-445f-a7b7-8b31f06c5d87" providerId="ADAL" clId="{3222F45D-6A2A-4400-8F2C-745D59484942}" dt="2021-02-21T19:30:00.337" v="803" actId="26606"/>
          <ac:spMkLst>
            <pc:docMk/>
            <pc:sldMk cId="728003269" sldId="280"/>
            <ac:spMk id="90" creationId="{42875DDC-0225-45F8-B745-78688F2D1ADC}"/>
          </ac:spMkLst>
        </pc:spChg>
        <pc:spChg chg="del">
          <ac:chgData name="Antonio Luina" userId="d8920cf4-e3a4-445f-a7b7-8b31f06c5d87" providerId="ADAL" clId="{3222F45D-6A2A-4400-8F2C-745D59484942}" dt="2021-02-21T19:24:29.825" v="753" actId="26606"/>
          <ac:spMkLst>
            <pc:docMk/>
            <pc:sldMk cId="728003269" sldId="280"/>
            <ac:spMk id="92" creationId="{823AC064-BC96-4F32-8AE1-B2FD38754823}"/>
          </ac:spMkLst>
        </pc:spChg>
        <pc:spChg chg="add del">
          <ac:chgData name="Antonio Luina" userId="d8920cf4-e3a4-445f-a7b7-8b31f06c5d87" providerId="ADAL" clId="{3222F45D-6A2A-4400-8F2C-745D59484942}" dt="2021-02-21T19:30:00.337" v="803" actId="26606"/>
          <ac:spMkLst>
            <pc:docMk/>
            <pc:sldMk cId="728003269" sldId="280"/>
            <ac:spMk id="137" creationId="{0C45045A-6083-4B3E-956A-67582337527D}"/>
          </ac:spMkLst>
        </pc:spChg>
        <pc:spChg chg="add del">
          <ac:chgData name="Antonio Luina" userId="d8920cf4-e3a4-445f-a7b7-8b31f06c5d87" providerId="ADAL" clId="{3222F45D-6A2A-4400-8F2C-745D59484942}" dt="2021-02-21T19:30:00.337" v="803" actId="26606"/>
          <ac:spMkLst>
            <pc:docMk/>
            <pc:sldMk cId="728003269" sldId="280"/>
            <ac:spMk id="139" creationId="{EBD2B2B2-1395-4E7B-87A0-BD34551C01B6}"/>
          </ac:spMkLst>
        </pc:spChg>
        <pc:spChg chg="add del">
          <ac:chgData name="Antonio Luina" userId="d8920cf4-e3a4-445f-a7b7-8b31f06c5d87" providerId="ADAL" clId="{3222F45D-6A2A-4400-8F2C-745D59484942}" dt="2021-02-21T19:30:00.337" v="803" actId="26606"/>
          <ac:spMkLst>
            <pc:docMk/>
            <pc:sldMk cId="728003269" sldId="280"/>
            <ac:spMk id="141" creationId="{42875DDC-0225-45F8-B745-78688F2D1ADC}"/>
          </ac:spMkLst>
        </pc:spChg>
        <pc:spChg chg="add del">
          <ac:chgData name="Antonio Luina" userId="d8920cf4-e3a4-445f-a7b7-8b31f06c5d87" providerId="ADAL" clId="{3222F45D-6A2A-4400-8F2C-745D59484942}" dt="2021-02-21T19:30:00.337" v="803" actId="26606"/>
          <ac:spMkLst>
            <pc:docMk/>
            <pc:sldMk cId="728003269" sldId="280"/>
            <ac:spMk id="143" creationId="{4F329563-0961-4426-90D2-2DF4888E5461}"/>
          </ac:spMkLst>
        </pc:spChg>
        <pc:spChg chg="add del">
          <ac:chgData name="Antonio Luina" userId="d8920cf4-e3a4-445f-a7b7-8b31f06c5d87" providerId="ADAL" clId="{3222F45D-6A2A-4400-8F2C-745D59484942}" dt="2021-02-21T19:30:00.337" v="803" actId="26606"/>
          <ac:spMkLst>
            <pc:docMk/>
            <pc:sldMk cId="728003269" sldId="280"/>
            <ac:spMk id="145" creationId="{12617755-D451-4BAF-9B55-518297BFF42D}"/>
          </ac:spMkLst>
        </pc:spChg>
        <pc:spChg chg="add del">
          <ac:chgData name="Antonio Luina" userId="d8920cf4-e3a4-445f-a7b7-8b31f06c5d87" providerId="ADAL" clId="{3222F45D-6A2A-4400-8F2C-745D59484942}" dt="2021-02-21T19:30:00.337" v="803" actId="26606"/>
          <ac:spMkLst>
            <pc:docMk/>
            <pc:sldMk cId="728003269" sldId="280"/>
            <ac:spMk id="147" creationId="{86C062C2-3673-4248-BE21-B51B16E63267}"/>
          </ac:spMkLst>
        </pc:spChg>
        <pc:spChg chg="add del">
          <ac:chgData name="Antonio Luina" userId="d8920cf4-e3a4-445f-a7b7-8b31f06c5d87" providerId="ADAL" clId="{3222F45D-6A2A-4400-8F2C-745D59484942}" dt="2021-02-21T19:30:00.337" v="803" actId="26606"/>
          <ac:spMkLst>
            <pc:docMk/>
            <pc:sldMk cId="728003269" sldId="280"/>
            <ac:spMk id="149" creationId="{12617755-D451-4BAF-9B55-518297BFF42D}"/>
          </ac:spMkLst>
        </pc:spChg>
        <pc:spChg chg="add del">
          <ac:chgData name="Antonio Luina" userId="d8920cf4-e3a4-445f-a7b7-8b31f06c5d87" providerId="ADAL" clId="{3222F45D-6A2A-4400-8F2C-745D59484942}" dt="2021-02-21T19:29:24.843" v="796" actId="26606"/>
          <ac:spMkLst>
            <pc:docMk/>
            <pc:sldMk cId="728003269" sldId="280"/>
            <ac:spMk id="156" creationId="{247AB924-1B87-43FC-B7C7-B112D5C51A0E}"/>
          </ac:spMkLst>
        </pc:spChg>
        <pc:spChg chg="add del">
          <ac:chgData name="Antonio Luina" userId="d8920cf4-e3a4-445f-a7b7-8b31f06c5d87" providerId="ADAL" clId="{3222F45D-6A2A-4400-8F2C-745D59484942}" dt="2021-02-21T19:29:27.632" v="798" actId="26606"/>
          <ac:spMkLst>
            <pc:docMk/>
            <pc:sldMk cId="728003269" sldId="280"/>
            <ac:spMk id="162" creationId="{82B0BD37-87F5-4DDB-B767-20FA06048900}"/>
          </ac:spMkLst>
        </pc:spChg>
        <pc:spChg chg="add del">
          <ac:chgData name="Antonio Luina" userId="d8920cf4-e3a4-445f-a7b7-8b31f06c5d87" providerId="ADAL" clId="{3222F45D-6A2A-4400-8F2C-745D59484942}" dt="2021-02-21T19:29:27.632" v="798" actId="26606"/>
          <ac:spMkLst>
            <pc:docMk/>
            <pc:sldMk cId="728003269" sldId="280"/>
            <ac:spMk id="163" creationId="{ADFE5C4E-0B5D-4AB5-9877-3993F84A3D4D}"/>
          </ac:spMkLst>
        </pc:spChg>
        <pc:spChg chg="add del">
          <ac:chgData name="Antonio Luina" userId="d8920cf4-e3a4-445f-a7b7-8b31f06c5d87" providerId="ADAL" clId="{3222F45D-6A2A-4400-8F2C-745D59484942}" dt="2021-02-21T19:29:27.632" v="798" actId="26606"/>
          <ac:spMkLst>
            <pc:docMk/>
            <pc:sldMk cId="728003269" sldId="280"/>
            <ac:spMk id="164" creationId="{06048CCE-094B-4948-B61B-DE627F176712}"/>
          </ac:spMkLst>
        </pc:spChg>
        <pc:spChg chg="add del">
          <ac:chgData name="Antonio Luina" userId="d8920cf4-e3a4-445f-a7b7-8b31f06c5d87" providerId="ADAL" clId="{3222F45D-6A2A-4400-8F2C-745D59484942}" dt="2021-02-21T19:29:32.302" v="800" actId="26606"/>
          <ac:spMkLst>
            <pc:docMk/>
            <pc:sldMk cId="728003269" sldId="280"/>
            <ac:spMk id="167" creationId="{6753252F-4873-4F63-801D-CC719279A7D5}"/>
          </ac:spMkLst>
        </pc:spChg>
        <pc:spChg chg="add del">
          <ac:chgData name="Antonio Luina" userId="d8920cf4-e3a4-445f-a7b7-8b31f06c5d87" providerId="ADAL" clId="{3222F45D-6A2A-4400-8F2C-745D59484942}" dt="2021-02-21T19:29:32.302" v="800" actId="26606"/>
          <ac:spMkLst>
            <pc:docMk/>
            <pc:sldMk cId="728003269" sldId="280"/>
            <ac:spMk id="168" creationId="{047C8CCB-F95D-4249-92DD-651249D3535A}"/>
          </ac:spMkLst>
        </pc:spChg>
        <pc:spChg chg="add del">
          <ac:chgData name="Antonio Luina" userId="d8920cf4-e3a4-445f-a7b7-8b31f06c5d87" providerId="ADAL" clId="{3222F45D-6A2A-4400-8F2C-745D59484942}" dt="2021-02-21T19:29:59.879" v="802" actId="26606"/>
          <ac:spMkLst>
            <pc:docMk/>
            <pc:sldMk cId="728003269" sldId="280"/>
            <ac:spMk id="170" creationId="{0C45045A-6083-4B3E-956A-67582337527D}"/>
          </ac:spMkLst>
        </pc:spChg>
        <pc:spChg chg="add del">
          <ac:chgData name="Antonio Luina" userId="d8920cf4-e3a4-445f-a7b7-8b31f06c5d87" providerId="ADAL" clId="{3222F45D-6A2A-4400-8F2C-745D59484942}" dt="2021-02-21T19:29:59.879" v="802" actId="26606"/>
          <ac:spMkLst>
            <pc:docMk/>
            <pc:sldMk cId="728003269" sldId="280"/>
            <ac:spMk id="171" creationId="{42875DDC-0225-45F8-B745-78688F2D1ADC}"/>
          </ac:spMkLst>
        </pc:spChg>
        <pc:spChg chg="add del">
          <ac:chgData name="Antonio Luina" userId="d8920cf4-e3a4-445f-a7b7-8b31f06c5d87" providerId="ADAL" clId="{3222F45D-6A2A-4400-8F2C-745D59484942}" dt="2021-02-21T19:29:59.879" v="802" actId="26606"/>
          <ac:spMkLst>
            <pc:docMk/>
            <pc:sldMk cId="728003269" sldId="280"/>
            <ac:spMk id="172" creationId="{12617755-D451-4BAF-9B55-518297BFF42D}"/>
          </ac:spMkLst>
        </pc:spChg>
        <pc:picChg chg="del">
          <ac:chgData name="Antonio Luina" userId="d8920cf4-e3a4-445f-a7b7-8b31f06c5d87" providerId="ADAL" clId="{3222F45D-6A2A-4400-8F2C-745D59484942}" dt="2021-02-21T19:22:58.441" v="733" actId="478"/>
          <ac:picMkLst>
            <pc:docMk/>
            <pc:sldMk cId="728003269" sldId="280"/>
            <ac:picMk id="4" creationId="{D4C7ACBD-12EB-4C46-8F1E-EEF29DAFC449}"/>
          </ac:picMkLst>
        </pc:picChg>
        <pc:picChg chg="add del mod">
          <ac:chgData name="Antonio Luina" userId="d8920cf4-e3a4-445f-a7b7-8b31f06c5d87" providerId="ADAL" clId="{3222F45D-6A2A-4400-8F2C-745D59484942}" dt="2021-02-21T19:30:01.675" v="805" actId="478"/>
          <ac:picMkLst>
            <pc:docMk/>
            <pc:sldMk cId="728003269" sldId="280"/>
            <ac:picMk id="5" creationId="{C171A68F-668E-4C7B-B0F0-B4F143F2429B}"/>
          </ac:picMkLst>
        </pc:picChg>
        <pc:picChg chg="add del mod ord">
          <ac:chgData name="Antonio Luina" userId="d8920cf4-e3a4-445f-a7b7-8b31f06c5d87" providerId="ADAL" clId="{3222F45D-6A2A-4400-8F2C-745D59484942}" dt="2021-02-21T19:30:03.303" v="809" actId="22"/>
          <ac:picMkLst>
            <pc:docMk/>
            <pc:sldMk cId="728003269" sldId="280"/>
            <ac:picMk id="7" creationId="{D15D3FF4-31F0-4A06-8FA5-FE4365263B5D}"/>
          </ac:picMkLst>
        </pc:picChg>
        <pc:picChg chg="add del mod ord">
          <ac:chgData name="Antonio Luina" userId="d8920cf4-e3a4-445f-a7b7-8b31f06c5d87" providerId="ADAL" clId="{3222F45D-6A2A-4400-8F2C-745D59484942}" dt="2021-02-21T19:30:02.966" v="808" actId="22"/>
          <ac:picMkLst>
            <pc:docMk/>
            <pc:sldMk cId="728003269" sldId="280"/>
            <ac:picMk id="9" creationId="{6D7F2C6E-8876-496B-B186-582F7CDC9193}"/>
          </ac:picMkLst>
        </pc:picChg>
        <pc:picChg chg="del">
          <ac:chgData name="Antonio Luina" userId="d8920cf4-e3a4-445f-a7b7-8b31f06c5d87" providerId="ADAL" clId="{3222F45D-6A2A-4400-8F2C-745D59484942}" dt="2021-02-21T19:23:00.961" v="734" actId="478"/>
          <ac:picMkLst>
            <pc:docMk/>
            <pc:sldMk cId="728003269" sldId="280"/>
            <ac:picMk id="10" creationId="{5762C7A5-6BDD-4AAE-947E-976E218CAA0D}"/>
          </ac:picMkLst>
        </pc:picChg>
        <pc:picChg chg="add del mod ord">
          <ac:chgData name="Antonio Luina" userId="d8920cf4-e3a4-445f-a7b7-8b31f06c5d87" providerId="ADAL" clId="{3222F45D-6A2A-4400-8F2C-745D59484942}" dt="2021-02-21T19:30:01.093" v="804" actId="22"/>
          <ac:picMkLst>
            <pc:docMk/>
            <pc:sldMk cId="728003269" sldId="280"/>
            <ac:picMk id="12" creationId="{D5D57512-B759-412A-A74C-5ABFF5943CF3}"/>
          </ac:picMkLst>
        </pc:picChg>
        <pc:picChg chg="add del mod ord">
          <ac:chgData name="Antonio Luina" userId="d8920cf4-e3a4-445f-a7b7-8b31f06c5d87" providerId="ADAL" clId="{3222F45D-6A2A-4400-8F2C-745D59484942}" dt="2021-02-21T19:30:03.710" v="810" actId="478"/>
          <ac:picMkLst>
            <pc:docMk/>
            <pc:sldMk cId="728003269" sldId="280"/>
            <ac:picMk id="1026" creationId="{BA5D580C-0331-43A7-A04C-EDBCF57233B2}"/>
          </ac:picMkLst>
        </pc:picChg>
        <pc:picChg chg="add del mod">
          <ac:chgData name="Antonio Luina" userId="d8920cf4-e3a4-445f-a7b7-8b31f06c5d87" providerId="ADAL" clId="{3222F45D-6A2A-4400-8F2C-745D59484942}" dt="2021-02-21T19:30:02.006" v="806" actId="478"/>
          <ac:picMkLst>
            <pc:docMk/>
            <pc:sldMk cId="728003269" sldId="280"/>
            <ac:picMk id="1028" creationId="{B68FDAC6-B6AB-419E-AB5A-C406BA55F635}"/>
          </ac:picMkLst>
        </pc:picChg>
        <pc:cxnChg chg="del">
          <ac:chgData name="Antonio Luina" userId="d8920cf4-e3a4-445f-a7b7-8b31f06c5d87" providerId="ADAL" clId="{3222F45D-6A2A-4400-8F2C-745D59484942}" dt="2021-02-21T19:24:29.825" v="753" actId="26606"/>
          <ac:cxnSpMkLst>
            <pc:docMk/>
            <pc:sldMk cId="728003269" sldId="280"/>
            <ac:cxnSpMk id="94" creationId="{7E7C77BC-7138-40B1-A15B-20F57A494629}"/>
          </ac:cxnSpMkLst>
        </pc:cxnChg>
        <pc:cxnChg chg="del">
          <ac:chgData name="Antonio Luina" userId="d8920cf4-e3a4-445f-a7b7-8b31f06c5d87" providerId="ADAL" clId="{3222F45D-6A2A-4400-8F2C-745D59484942}" dt="2021-02-21T19:24:29.825" v="753" actId="26606"/>
          <ac:cxnSpMkLst>
            <pc:docMk/>
            <pc:sldMk cId="728003269" sldId="280"/>
            <ac:cxnSpMk id="96" creationId="{DB146403-F3D6-484B-B2ED-97F9565D0370}"/>
          </ac:cxnSpMkLst>
        </pc:cxnChg>
        <pc:cxnChg chg="add del">
          <ac:chgData name="Antonio Luina" userId="d8920cf4-e3a4-445f-a7b7-8b31f06c5d87" providerId="ADAL" clId="{3222F45D-6A2A-4400-8F2C-745D59484942}" dt="2021-02-21T19:29:24.843" v="796" actId="26606"/>
          <ac:cxnSpMkLst>
            <pc:docMk/>
            <pc:sldMk cId="728003269" sldId="280"/>
            <ac:cxnSpMk id="154" creationId="{99AE2756-0FC4-4155-83E7-58AAAB63E757}"/>
          </ac:cxnSpMkLst>
        </pc:cxnChg>
        <pc:cxnChg chg="add del">
          <ac:chgData name="Antonio Luina" userId="d8920cf4-e3a4-445f-a7b7-8b31f06c5d87" providerId="ADAL" clId="{3222F45D-6A2A-4400-8F2C-745D59484942}" dt="2021-02-21T19:29:24.843" v="796" actId="26606"/>
          <ac:cxnSpMkLst>
            <pc:docMk/>
            <pc:sldMk cId="728003269" sldId="280"/>
            <ac:cxnSpMk id="158" creationId="{818DC98F-4057-4645-B948-F604F39A9CFE}"/>
          </ac:cxnSpMkLst>
        </pc:cxnChg>
        <pc:cxnChg chg="add del">
          <ac:chgData name="Antonio Luina" userId="d8920cf4-e3a4-445f-a7b7-8b31f06c5d87" providerId="ADAL" clId="{3222F45D-6A2A-4400-8F2C-745D59484942}" dt="2021-02-21T19:29:24.843" v="796" actId="26606"/>
          <ac:cxnSpMkLst>
            <pc:docMk/>
            <pc:sldMk cId="728003269" sldId="280"/>
            <ac:cxnSpMk id="160" creationId="{DAD2B705-4A9B-408D-AA80-4F41045E09DE}"/>
          </ac:cxnSpMkLst>
        </pc:cxnChg>
        <pc:cxnChg chg="add del">
          <ac:chgData name="Antonio Luina" userId="d8920cf4-e3a4-445f-a7b7-8b31f06c5d87" providerId="ADAL" clId="{3222F45D-6A2A-4400-8F2C-745D59484942}" dt="2021-02-21T19:29:27.632" v="798" actId="26606"/>
          <ac:cxnSpMkLst>
            <pc:docMk/>
            <pc:sldMk cId="728003269" sldId="280"/>
            <ac:cxnSpMk id="165" creationId="{5BB48934-4796-4249-B64C-EE2375977B5E}"/>
          </ac:cxnSpMkLst>
        </pc:cxnChg>
      </pc:sldChg>
      <pc:sldChg chg="addSp modSp mod">
        <pc:chgData name="Antonio Luina" userId="d8920cf4-e3a4-445f-a7b7-8b31f06c5d87" providerId="ADAL" clId="{3222F45D-6A2A-4400-8F2C-745D59484942}" dt="2021-02-21T19:30:42.414" v="815" actId="1076"/>
        <pc:sldMkLst>
          <pc:docMk/>
          <pc:sldMk cId="3201647765" sldId="281"/>
        </pc:sldMkLst>
        <pc:picChg chg="add mod">
          <ac:chgData name="Antonio Luina" userId="d8920cf4-e3a4-445f-a7b7-8b31f06c5d87" providerId="ADAL" clId="{3222F45D-6A2A-4400-8F2C-745D59484942}" dt="2021-02-21T19:30:42.414" v="815" actId="1076"/>
          <ac:picMkLst>
            <pc:docMk/>
            <pc:sldMk cId="3201647765" sldId="281"/>
            <ac:picMk id="10" creationId="{5106AD4D-B650-4FEF-884A-51392565DDD2}"/>
          </ac:picMkLst>
        </pc:picChg>
        <pc:picChg chg="add mod">
          <ac:chgData name="Antonio Luina" userId="d8920cf4-e3a4-445f-a7b7-8b31f06c5d87" providerId="ADAL" clId="{3222F45D-6A2A-4400-8F2C-745D59484942}" dt="2021-02-21T19:30:36.562" v="813" actId="1076"/>
          <ac:picMkLst>
            <pc:docMk/>
            <pc:sldMk cId="3201647765" sldId="281"/>
            <ac:picMk id="11" creationId="{88EC4E9E-E5BA-4AE8-9B44-E76C00B558DA}"/>
          </ac:picMkLst>
        </pc:picChg>
        <pc:picChg chg="add mod">
          <ac:chgData name="Antonio Luina" userId="d8920cf4-e3a4-445f-a7b7-8b31f06c5d87" providerId="ADAL" clId="{3222F45D-6A2A-4400-8F2C-745D59484942}" dt="2021-02-21T19:30:39.472" v="814" actId="1076"/>
          <ac:picMkLst>
            <pc:docMk/>
            <pc:sldMk cId="3201647765" sldId="281"/>
            <ac:picMk id="13" creationId="{C0DE58ED-17F8-4CEC-B60C-6BD836AFE873}"/>
          </ac:picMkLst>
        </pc:picChg>
      </pc:sldChg>
    </pc:docChg>
  </pc:docChgLst>
  <pc:docChgLst>
    <pc:chgData name="Bhavya K Madhavan" userId="S::bkmadhav@syr.edu::450392fa-005c-465b-8eb1-6552b1b15b6c" providerId="AD" clId="Web-{CCE6B69F-10F7-B000-C83E-E7829D2F8CA5}"/>
    <pc:docChg chg="modSld">
      <pc:chgData name="Bhavya K Madhavan" userId="S::bkmadhav@syr.edu::450392fa-005c-465b-8eb1-6552b1b15b6c" providerId="AD" clId="Web-{CCE6B69F-10F7-B000-C83E-E7829D2F8CA5}" dt="2021-03-22T23:31:26.898" v="54" actId="14100"/>
      <pc:docMkLst>
        <pc:docMk/>
      </pc:docMkLst>
      <pc:sldChg chg="addSp modSp">
        <pc:chgData name="Bhavya K Madhavan" userId="S::bkmadhav@syr.edu::450392fa-005c-465b-8eb1-6552b1b15b6c" providerId="AD" clId="Web-{CCE6B69F-10F7-B000-C83E-E7829D2F8CA5}" dt="2021-03-22T23:26:51.891" v="36" actId="20577"/>
        <pc:sldMkLst>
          <pc:docMk/>
          <pc:sldMk cId="438090004" sldId="267"/>
        </pc:sldMkLst>
        <pc:spChg chg="mod">
          <ac:chgData name="Bhavya K Madhavan" userId="S::bkmadhav@syr.edu::450392fa-005c-465b-8eb1-6552b1b15b6c" providerId="AD" clId="Web-{CCE6B69F-10F7-B000-C83E-E7829D2F8CA5}" dt="2021-03-22T23:26:51.891" v="36" actId="20577"/>
          <ac:spMkLst>
            <pc:docMk/>
            <pc:sldMk cId="438090004" sldId="267"/>
            <ac:spMk id="2" creationId="{305CF549-ACC1-468A-94B9-E3093A06CCB9}"/>
          </ac:spMkLst>
        </pc:spChg>
        <pc:spChg chg="mod">
          <ac:chgData name="Bhavya K Madhavan" userId="S::bkmadhav@syr.edu::450392fa-005c-465b-8eb1-6552b1b15b6c" providerId="AD" clId="Web-{CCE6B69F-10F7-B000-C83E-E7829D2F8CA5}" dt="2021-03-22T23:26:00.062" v="24" actId="1076"/>
          <ac:spMkLst>
            <pc:docMk/>
            <pc:sldMk cId="438090004" sldId="267"/>
            <ac:spMk id="11" creationId="{2CC9148B-8C62-A64D-9B03-BE29E715440F}"/>
          </ac:spMkLst>
        </pc:spChg>
        <pc:spChg chg="mod">
          <ac:chgData name="Bhavya K Madhavan" userId="S::bkmadhav@syr.edu::450392fa-005c-465b-8eb1-6552b1b15b6c" providerId="AD" clId="Web-{CCE6B69F-10F7-B000-C83E-E7829D2F8CA5}" dt="2021-03-22T23:25:53.936" v="23" actId="1076"/>
          <ac:spMkLst>
            <pc:docMk/>
            <pc:sldMk cId="438090004" sldId="267"/>
            <ac:spMk id="12" creationId="{08AC568F-12E4-624A-A5A4-E325CF1C0FFE}"/>
          </ac:spMkLst>
        </pc:spChg>
        <pc:picChg chg="add mod">
          <ac:chgData name="Bhavya K Madhavan" userId="S::bkmadhav@syr.edu::450392fa-005c-465b-8eb1-6552b1b15b6c" providerId="AD" clId="Web-{CCE6B69F-10F7-B000-C83E-E7829D2F8CA5}" dt="2021-03-22T23:26:13.437" v="26" actId="14100"/>
          <ac:picMkLst>
            <pc:docMk/>
            <pc:sldMk cId="438090004" sldId="267"/>
            <ac:picMk id="3" creationId="{78E1B851-4E3F-48F6-9684-ECF238728556}"/>
          </ac:picMkLst>
        </pc:picChg>
        <pc:picChg chg="add mod">
          <ac:chgData name="Bhavya K Madhavan" userId="S::bkmadhav@syr.edu::450392fa-005c-465b-8eb1-6552b1b15b6c" providerId="AD" clId="Web-{CCE6B69F-10F7-B000-C83E-E7829D2F8CA5}" dt="2021-03-22T23:26:25.359" v="28" actId="14100"/>
          <ac:picMkLst>
            <pc:docMk/>
            <pc:sldMk cId="438090004" sldId="267"/>
            <ac:picMk id="4" creationId="{17A40D9A-3FEA-4914-926B-607CD1D04B8D}"/>
          </ac:picMkLst>
        </pc:picChg>
      </pc:sldChg>
      <pc:sldChg chg="addSp modSp">
        <pc:chgData name="Bhavya K Madhavan" userId="S::bkmadhav@syr.edu::450392fa-005c-465b-8eb1-6552b1b15b6c" providerId="AD" clId="Web-{CCE6B69F-10F7-B000-C83E-E7829D2F8CA5}" dt="2021-03-22T23:31:26.898" v="54" actId="14100"/>
        <pc:sldMkLst>
          <pc:docMk/>
          <pc:sldMk cId="523965532" sldId="282"/>
        </pc:sldMkLst>
        <pc:spChg chg="mod">
          <ac:chgData name="Bhavya K Madhavan" userId="S::bkmadhav@syr.edu::450392fa-005c-465b-8eb1-6552b1b15b6c" providerId="AD" clId="Web-{CCE6B69F-10F7-B000-C83E-E7829D2F8CA5}" dt="2021-03-22T23:27:04.719" v="39" actId="20577"/>
          <ac:spMkLst>
            <pc:docMk/>
            <pc:sldMk cId="523965532" sldId="282"/>
            <ac:spMk id="2" creationId="{305CF549-ACC1-468A-94B9-E3093A06CCB9}"/>
          </ac:spMkLst>
        </pc:spChg>
        <pc:spChg chg="mod">
          <ac:chgData name="Bhavya K Madhavan" userId="S::bkmadhav@syr.edu::450392fa-005c-465b-8eb1-6552b1b15b6c" providerId="AD" clId="Web-{CCE6B69F-10F7-B000-C83E-E7829D2F8CA5}" dt="2021-03-22T23:27:15.782" v="41" actId="20577"/>
          <ac:spMkLst>
            <pc:docMk/>
            <pc:sldMk cId="523965532" sldId="282"/>
            <ac:spMk id="11" creationId="{2CC9148B-8C62-A64D-9B03-BE29E715440F}"/>
          </ac:spMkLst>
        </pc:spChg>
        <pc:spChg chg="mod">
          <ac:chgData name="Bhavya K Madhavan" userId="S::bkmadhav@syr.edu::450392fa-005c-465b-8eb1-6552b1b15b6c" providerId="AD" clId="Web-{CCE6B69F-10F7-B000-C83E-E7829D2F8CA5}" dt="2021-03-22T23:27:09.282" v="40" actId="20577"/>
          <ac:spMkLst>
            <pc:docMk/>
            <pc:sldMk cId="523965532" sldId="282"/>
            <ac:spMk id="12" creationId="{08AC568F-12E4-624A-A5A4-E325CF1C0FFE}"/>
          </ac:spMkLst>
        </pc:spChg>
        <pc:picChg chg="add mod">
          <ac:chgData name="Bhavya K Madhavan" userId="S::bkmadhav@syr.edu::450392fa-005c-465b-8eb1-6552b1b15b6c" providerId="AD" clId="Web-{CCE6B69F-10F7-B000-C83E-E7829D2F8CA5}" dt="2021-03-22T23:29:45.193" v="47" actId="14100"/>
          <ac:picMkLst>
            <pc:docMk/>
            <pc:sldMk cId="523965532" sldId="282"/>
            <ac:picMk id="3" creationId="{C83ED790-F4BF-455C-A8E6-DC5C896CCD3A}"/>
          </ac:picMkLst>
        </pc:picChg>
        <pc:picChg chg="add mod">
          <ac:chgData name="Bhavya K Madhavan" userId="S::bkmadhav@syr.edu::450392fa-005c-465b-8eb1-6552b1b15b6c" providerId="AD" clId="Web-{CCE6B69F-10F7-B000-C83E-E7829D2F8CA5}" dt="2021-03-22T23:31:26.898" v="54" actId="14100"/>
          <ac:picMkLst>
            <pc:docMk/>
            <pc:sldMk cId="523965532" sldId="282"/>
            <ac:picMk id="4" creationId="{4FCE2C18-B22F-4AA2-8B8D-852B2F5BBC54}"/>
          </ac:picMkLst>
        </pc:picChg>
      </pc:sldChg>
    </pc:docChg>
  </pc:docChgLst>
  <pc:docChgLst>
    <pc:chgData name="Antonio" userId="d8920cf4-e3a4-445f-a7b7-8b31f06c5d87" providerId="ADAL" clId="{3222F45D-6A2A-4400-8F2C-745D59484942}"/>
    <pc:docChg chg="undo custSel addSld delSld modSld sldOrd">
      <pc:chgData name="Antonio" userId="d8920cf4-e3a4-445f-a7b7-8b31f06c5d87" providerId="ADAL" clId="{3222F45D-6A2A-4400-8F2C-745D59484942}" dt="2021-02-20T19:38:46.584" v="660" actId="26606"/>
      <pc:docMkLst>
        <pc:docMk/>
      </pc:docMkLst>
      <pc:sldChg chg="addSp delSp modSp mod delDesignElem chgLayout">
        <pc:chgData name="Antonio" userId="d8920cf4-e3a4-445f-a7b7-8b31f06c5d87" providerId="ADAL" clId="{3222F45D-6A2A-4400-8F2C-745D59484942}" dt="2021-02-20T19:24:44.172" v="558" actId="27636"/>
        <pc:sldMkLst>
          <pc:docMk/>
          <pc:sldMk cId="109857222" sldId="256"/>
        </pc:sldMkLst>
        <pc:spChg chg="mod ord">
          <ac:chgData name="Antonio" userId="d8920cf4-e3a4-445f-a7b7-8b31f06c5d87" providerId="ADAL" clId="{3222F45D-6A2A-4400-8F2C-745D59484942}" dt="2021-02-20T19:24:44.172" v="558" actId="27636"/>
          <ac:spMkLst>
            <pc:docMk/>
            <pc:sldMk cId="109857222" sldId="256"/>
            <ac:spMk id="2" creationId="{00000000-0000-0000-0000-000000000000}"/>
          </ac:spMkLst>
        </pc:spChg>
        <pc:spChg chg="mod ord">
          <ac:chgData name="Antonio" userId="d8920cf4-e3a4-445f-a7b7-8b31f06c5d87" providerId="ADAL" clId="{3222F45D-6A2A-4400-8F2C-745D59484942}" dt="2021-02-20T18:59:18.840" v="346" actId="26606"/>
          <ac:spMkLst>
            <pc:docMk/>
            <pc:sldMk cId="109857222" sldId="256"/>
            <ac:spMk id="3" creationId="{00000000-0000-0000-0000-000000000000}"/>
          </ac:spMkLst>
        </pc:spChg>
        <pc:spChg chg="del">
          <ac:chgData name="Antonio" userId="d8920cf4-e3a4-445f-a7b7-8b31f06c5d87" providerId="ADAL" clId="{3222F45D-6A2A-4400-8F2C-745D59484942}" dt="2021-02-20T18:52:44.930" v="273" actId="700"/>
          <ac:spMkLst>
            <pc:docMk/>
            <pc:sldMk cId="109857222" sldId="256"/>
            <ac:spMk id="6" creationId="{6F828D28-8E09-41CC-8229-3070B5467A96}"/>
          </ac:spMkLst>
        </pc:spChg>
        <pc:spChg chg="del">
          <ac:chgData name="Antonio" userId="d8920cf4-e3a4-445f-a7b7-8b31f06c5d87" providerId="ADAL" clId="{3222F45D-6A2A-4400-8F2C-745D59484942}" dt="2021-02-20T18:52:44.930" v="273" actId="700"/>
          <ac:spMkLst>
            <pc:docMk/>
            <pc:sldMk cId="109857222" sldId="256"/>
            <ac:spMk id="8" creationId="{D5B012D8-7F27-4758-9AC6-C889B154BD73}"/>
          </ac:spMkLst>
        </pc:spChg>
        <pc:spChg chg="add del">
          <ac:chgData name="Antonio" userId="d8920cf4-e3a4-445f-a7b7-8b31f06c5d87" providerId="ADAL" clId="{3222F45D-6A2A-4400-8F2C-745D59484942}" dt="2021-02-20T18:59:18.840" v="346" actId="26606"/>
          <ac:spMkLst>
            <pc:docMk/>
            <pc:sldMk cId="109857222" sldId="256"/>
            <ac:spMk id="10" creationId="{73DE2CFE-42F2-48F0-8706-5264E012B10C}"/>
          </ac:spMkLst>
        </pc:spChg>
        <pc:spChg chg="add del">
          <ac:chgData name="Antonio" userId="d8920cf4-e3a4-445f-a7b7-8b31f06c5d87" providerId="ADAL" clId="{3222F45D-6A2A-4400-8F2C-745D59484942}" dt="2021-02-20T18:54:05.683" v="325" actId="26606"/>
          <ac:spMkLst>
            <pc:docMk/>
            <pc:sldMk cId="109857222" sldId="256"/>
            <ac:spMk id="12" creationId="{94714483-7072-431F-9DBE-87F44E4D44BC}"/>
          </ac:spMkLst>
        </pc:spChg>
        <pc:spChg chg="del">
          <ac:chgData name="Antonio" userId="d8920cf4-e3a4-445f-a7b7-8b31f06c5d87" providerId="ADAL" clId="{3222F45D-6A2A-4400-8F2C-745D59484942}" dt="2021-02-20T18:52:44.930" v="273" actId="700"/>
          <ac:spMkLst>
            <pc:docMk/>
            <pc:sldMk cId="109857222" sldId="256"/>
            <ac:spMk id="13" creationId="{4063B759-00FC-46D1-9898-8E8625268FAF}"/>
          </ac:spMkLst>
        </pc:spChg>
        <pc:spChg chg="add del">
          <ac:chgData name="Antonio" userId="d8920cf4-e3a4-445f-a7b7-8b31f06c5d87" providerId="ADAL" clId="{3222F45D-6A2A-4400-8F2C-745D59484942}" dt="2021-02-20T18:54:05.683" v="325" actId="26606"/>
          <ac:spMkLst>
            <pc:docMk/>
            <pc:sldMk cId="109857222" sldId="256"/>
            <ac:spMk id="14" creationId="{495892E1-F4A5-4991-AC52-4F417B14A2A2}"/>
          </ac:spMkLst>
        </pc:spChg>
        <pc:spChg chg="add">
          <ac:chgData name="Antonio" userId="d8920cf4-e3a4-445f-a7b7-8b31f06c5d87" providerId="ADAL" clId="{3222F45D-6A2A-4400-8F2C-745D59484942}" dt="2021-02-20T18:59:18.840" v="346" actId="26606"/>
          <ac:spMkLst>
            <pc:docMk/>
            <pc:sldMk cId="109857222" sldId="256"/>
            <ac:spMk id="15" creationId="{4038CB10-1F5C-4D54-9DF7-12586DE5B007}"/>
          </ac:spMkLst>
        </pc:spChg>
        <pc:spChg chg="add">
          <ac:chgData name="Antonio" userId="d8920cf4-e3a4-445f-a7b7-8b31f06c5d87" providerId="ADAL" clId="{3222F45D-6A2A-4400-8F2C-745D59484942}" dt="2021-02-20T18:59:18.840" v="346" actId="26606"/>
          <ac:spMkLst>
            <pc:docMk/>
            <pc:sldMk cId="109857222" sldId="256"/>
            <ac:spMk id="17" creationId="{36D30126-6314-4A93-B27E-5C66CF781924}"/>
          </ac:spMkLst>
        </pc:spChg>
        <pc:spChg chg="add">
          <ac:chgData name="Antonio" userId="d8920cf4-e3a4-445f-a7b7-8b31f06c5d87" providerId="ADAL" clId="{3222F45D-6A2A-4400-8F2C-745D59484942}" dt="2021-02-20T18:59:18.840" v="346" actId="26606"/>
          <ac:spMkLst>
            <pc:docMk/>
            <pc:sldMk cId="109857222" sldId="256"/>
            <ac:spMk id="19" creationId="{73ED6512-6858-4552-B699-9A97FE9A4EA2}"/>
          </ac:spMkLst>
        </pc:spChg>
        <pc:spChg chg="add del">
          <ac:chgData name="Antonio" userId="d8920cf4-e3a4-445f-a7b7-8b31f06c5d87" providerId="ADAL" clId="{3222F45D-6A2A-4400-8F2C-745D59484942}" dt="2021-02-20T18:54:05.683" v="325" actId="26606"/>
          <ac:spMkLst>
            <pc:docMk/>
            <pc:sldMk cId="109857222" sldId="256"/>
            <ac:spMk id="24" creationId="{E2683E3F-F855-4549-84F8-42064EC0F247}"/>
          </ac:spMkLst>
        </pc:spChg>
        <pc:spChg chg="add del">
          <ac:chgData name="Antonio" userId="d8920cf4-e3a4-445f-a7b7-8b31f06c5d87" providerId="ADAL" clId="{3222F45D-6A2A-4400-8F2C-745D59484942}" dt="2021-02-20T18:54:05.683" v="325" actId="26606"/>
          <ac:spMkLst>
            <pc:docMk/>
            <pc:sldMk cId="109857222" sldId="256"/>
            <ac:spMk id="32" creationId="{832F3179-0CD5-40C8-9939-D8355006F7BA}"/>
          </ac:spMkLst>
        </pc:spChg>
        <pc:grpChg chg="add del">
          <ac:chgData name="Antonio" userId="d8920cf4-e3a4-445f-a7b7-8b31f06c5d87" providerId="ADAL" clId="{3222F45D-6A2A-4400-8F2C-745D59484942}" dt="2021-02-20T18:54:05.683" v="325" actId="26606"/>
          <ac:grpSpMkLst>
            <pc:docMk/>
            <pc:sldMk cId="109857222" sldId="256"/>
            <ac:grpSpMk id="16" creationId="{ACF597F8-76AA-44FA-8E6A-06223B66C0DD}"/>
          </ac:grpSpMkLst>
        </pc:grpChg>
        <pc:grpChg chg="add del">
          <ac:chgData name="Antonio" userId="d8920cf4-e3a4-445f-a7b7-8b31f06c5d87" providerId="ADAL" clId="{3222F45D-6A2A-4400-8F2C-745D59484942}" dt="2021-02-20T18:54:05.683" v="325" actId="26606"/>
          <ac:grpSpMkLst>
            <pc:docMk/>
            <pc:sldMk cId="109857222" sldId="256"/>
            <ac:grpSpMk id="26" creationId="{8FC90B1E-0223-4440-AF22-8F32F6F0C7D2}"/>
          </ac:grpSpMkLst>
        </pc:grpChg>
        <pc:grpChg chg="add del">
          <ac:chgData name="Antonio" userId="d8920cf4-e3a4-445f-a7b7-8b31f06c5d87" providerId="ADAL" clId="{3222F45D-6A2A-4400-8F2C-745D59484942}" dt="2021-02-20T18:54:05.683" v="325" actId="26606"/>
          <ac:grpSpMkLst>
            <pc:docMk/>
            <pc:sldMk cId="109857222" sldId="256"/>
            <ac:grpSpMk id="34" creationId="{11CE155D-684B-4F5E-B835-C52765E310E7}"/>
          </ac:grpSpMkLst>
        </pc:grpChg>
        <pc:picChg chg="mod ord">
          <ac:chgData name="Antonio" userId="d8920cf4-e3a4-445f-a7b7-8b31f06c5d87" providerId="ADAL" clId="{3222F45D-6A2A-4400-8F2C-745D59484942}" dt="2021-02-20T18:59:18.840" v="346" actId="26606"/>
          <ac:picMkLst>
            <pc:docMk/>
            <pc:sldMk cId="109857222" sldId="256"/>
            <ac:picMk id="7" creationId="{07BAB437-47F5-400E-AD85-8E97B4479E88}"/>
          </ac:picMkLst>
        </pc:picChg>
      </pc:sldChg>
      <pc:sldChg chg="addSp modSp mod ord modShow">
        <pc:chgData name="Antonio" userId="d8920cf4-e3a4-445f-a7b7-8b31f06c5d87" providerId="ADAL" clId="{3222F45D-6A2A-4400-8F2C-745D59484942}" dt="2021-02-20T19:01:22.620" v="357" actId="20577"/>
        <pc:sldMkLst>
          <pc:docMk/>
          <pc:sldMk cId="3673731079" sldId="258"/>
        </pc:sldMkLst>
        <pc:spChg chg="mod">
          <ac:chgData name="Antonio" userId="d8920cf4-e3a4-445f-a7b7-8b31f06c5d87" providerId="ADAL" clId="{3222F45D-6A2A-4400-8F2C-745D59484942}" dt="2021-02-20T18:54:27.245" v="329"/>
          <ac:spMkLst>
            <pc:docMk/>
            <pc:sldMk cId="3673731079" sldId="258"/>
            <ac:spMk id="2" creationId="{B3DEDD72-09B3-4B12-ABD3-D19DA3ADA353}"/>
          </ac:spMkLst>
        </pc:spChg>
        <pc:spChg chg="mod">
          <ac:chgData name="Antonio" userId="d8920cf4-e3a4-445f-a7b7-8b31f06c5d87" providerId="ADAL" clId="{3222F45D-6A2A-4400-8F2C-745D59484942}" dt="2021-02-20T19:01:22.620" v="357" actId="20577"/>
          <ac:spMkLst>
            <pc:docMk/>
            <pc:sldMk cId="3673731079" sldId="258"/>
            <ac:spMk id="3" creationId="{02195717-228E-42D3-9CEC-9A58611FAE53}"/>
          </ac:spMkLst>
        </pc:spChg>
        <pc:spChg chg="add mod">
          <ac:chgData name="Antonio" userId="d8920cf4-e3a4-445f-a7b7-8b31f06c5d87" providerId="ADAL" clId="{3222F45D-6A2A-4400-8F2C-745D59484942}" dt="2021-02-20T19:01:16.827" v="355" actId="1076"/>
          <ac:spMkLst>
            <pc:docMk/>
            <pc:sldMk cId="3673731079" sldId="258"/>
            <ac:spMk id="5" creationId="{E58C16AC-6C5E-45F3-8803-632CC6DCBBDD}"/>
          </ac:spMkLst>
        </pc:spChg>
      </pc:sldChg>
      <pc:sldChg chg="addSp delSp modSp del mod setBg modClrScheme chgLayout modNotesTx">
        <pc:chgData name="Antonio" userId="d8920cf4-e3a4-445f-a7b7-8b31f06c5d87" providerId="ADAL" clId="{3222F45D-6A2A-4400-8F2C-745D59484942}" dt="2021-02-20T19:12:54.008" v="452" actId="47"/>
        <pc:sldMkLst>
          <pc:docMk/>
          <pc:sldMk cId="644961089" sldId="259"/>
        </pc:sldMkLst>
        <pc:spChg chg="mod ord">
          <ac:chgData name="Antonio" userId="d8920cf4-e3a4-445f-a7b7-8b31f06c5d87" providerId="ADAL" clId="{3222F45D-6A2A-4400-8F2C-745D59484942}" dt="2021-02-20T19:12:43.224" v="450"/>
          <ac:spMkLst>
            <pc:docMk/>
            <pc:sldMk cId="644961089" sldId="259"/>
            <ac:spMk id="2" creationId="{305CF549-ACC1-468A-94B9-E3093A06CCB9}"/>
          </ac:spMkLst>
        </pc:spChg>
        <pc:spChg chg="del mod">
          <ac:chgData name="Antonio" userId="d8920cf4-e3a4-445f-a7b7-8b31f06c5d87" providerId="ADAL" clId="{3222F45D-6A2A-4400-8F2C-745D59484942}" dt="2021-02-20T19:12:33.756" v="448" actId="478"/>
          <ac:spMkLst>
            <pc:docMk/>
            <pc:sldMk cId="644961089" sldId="259"/>
            <ac:spMk id="3" creationId="{DC406F45-2988-455B-8799-28D2FA7CDC58}"/>
          </ac:spMkLst>
        </pc:spChg>
        <pc:spChg chg="add del mod">
          <ac:chgData name="Antonio" userId="d8920cf4-e3a4-445f-a7b7-8b31f06c5d87" providerId="ADAL" clId="{3222F45D-6A2A-4400-8F2C-745D59484942}" dt="2021-02-20T19:12:35.500" v="449" actId="700"/>
          <ac:spMkLst>
            <pc:docMk/>
            <pc:sldMk cId="644961089" sldId="259"/>
            <ac:spMk id="5" creationId="{1827E2E2-0F32-4C28-87C5-5DBA56D6B27F}"/>
          </ac:spMkLst>
        </pc:spChg>
      </pc:sldChg>
      <pc:sldChg chg="delSp modSp del mod delDesignElem chgLayout">
        <pc:chgData name="Antonio" userId="d8920cf4-e3a4-445f-a7b7-8b31f06c5d87" providerId="ADAL" clId="{3222F45D-6A2A-4400-8F2C-745D59484942}" dt="2021-02-20T18:51:03.754" v="272" actId="47"/>
        <pc:sldMkLst>
          <pc:docMk/>
          <pc:sldMk cId="1270178994" sldId="260"/>
        </pc:sldMkLst>
        <pc:spChg chg="mod ord">
          <ac:chgData name="Antonio" userId="d8920cf4-e3a4-445f-a7b7-8b31f06c5d87" providerId="ADAL" clId="{3222F45D-6A2A-4400-8F2C-745D59484942}" dt="2021-02-20T18:50:20.839" v="257" actId="700"/>
          <ac:spMkLst>
            <pc:docMk/>
            <pc:sldMk cId="1270178994" sldId="260"/>
            <ac:spMk id="2" creationId="{305CF549-ACC1-468A-94B9-E3093A06CCB9}"/>
          </ac:spMkLst>
        </pc:spChg>
        <pc:spChg chg="del">
          <ac:chgData name="Antonio" userId="d8920cf4-e3a4-445f-a7b7-8b31f06c5d87" providerId="ADAL" clId="{3222F45D-6A2A-4400-8F2C-745D59484942}" dt="2021-02-20T18:50:20.839" v="257" actId="700"/>
          <ac:spMkLst>
            <pc:docMk/>
            <pc:sldMk cId="1270178994" sldId="260"/>
            <ac:spMk id="9" creationId="{C1DD1A8A-57D5-4A81-AD04-532B043C5611}"/>
          </ac:spMkLst>
        </pc:spChg>
        <pc:spChg chg="del">
          <ac:chgData name="Antonio" userId="d8920cf4-e3a4-445f-a7b7-8b31f06c5d87" providerId="ADAL" clId="{3222F45D-6A2A-4400-8F2C-745D59484942}" dt="2021-02-20T18:50:20.839" v="257" actId="700"/>
          <ac:spMkLst>
            <pc:docMk/>
            <pc:sldMk cId="1270178994" sldId="260"/>
            <ac:spMk id="11" creationId="{007891EC-4501-44ED-A8C8-B11B6DB767AB}"/>
          </ac:spMkLst>
        </pc:spChg>
        <pc:picChg chg="mod ord">
          <ac:chgData name="Antonio" userId="d8920cf4-e3a4-445f-a7b7-8b31f06c5d87" providerId="ADAL" clId="{3222F45D-6A2A-4400-8F2C-745D59484942}" dt="2021-02-20T18:50:20.839" v="257" actId="700"/>
          <ac:picMkLst>
            <pc:docMk/>
            <pc:sldMk cId="1270178994" sldId="260"/>
            <ac:picMk id="4" creationId="{99F81604-DF63-4413-B075-4459EB456081}"/>
          </ac:picMkLst>
        </pc:picChg>
      </pc:sldChg>
      <pc:sldChg chg="addSp delSp modSp new mod setBg">
        <pc:chgData name="Antonio" userId="d8920cf4-e3a4-445f-a7b7-8b31f06c5d87" providerId="ADAL" clId="{3222F45D-6A2A-4400-8F2C-745D59484942}" dt="2021-02-20T18:58:42.530" v="345" actId="26606"/>
        <pc:sldMkLst>
          <pc:docMk/>
          <pc:sldMk cId="2922407626" sldId="261"/>
        </pc:sldMkLst>
        <pc:spChg chg="mod">
          <ac:chgData name="Antonio" userId="d8920cf4-e3a4-445f-a7b7-8b31f06c5d87" providerId="ADAL" clId="{3222F45D-6A2A-4400-8F2C-745D59484942}" dt="2021-02-20T18:58:26.560" v="344" actId="26606"/>
          <ac:spMkLst>
            <pc:docMk/>
            <pc:sldMk cId="2922407626" sldId="261"/>
            <ac:spMk id="2" creationId="{2E57D1F5-2CC7-4D55-A8AD-5754DCE7E770}"/>
          </ac:spMkLst>
        </pc:spChg>
        <pc:spChg chg="add del mod">
          <ac:chgData name="Antonio" userId="d8920cf4-e3a4-445f-a7b7-8b31f06c5d87" providerId="ADAL" clId="{3222F45D-6A2A-4400-8F2C-745D59484942}" dt="2021-02-20T18:58:26.560" v="344" actId="26606"/>
          <ac:spMkLst>
            <pc:docMk/>
            <pc:sldMk cId="2922407626" sldId="261"/>
            <ac:spMk id="3" creationId="{E5D4FDC2-130D-407B-8337-7B6E9A756342}"/>
          </ac:spMkLst>
        </pc:spChg>
        <pc:spChg chg="add del">
          <ac:chgData name="Antonio" userId="d8920cf4-e3a4-445f-a7b7-8b31f06c5d87" providerId="ADAL" clId="{3222F45D-6A2A-4400-8F2C-745D59484942}" dt="2021-02-20T18:58:26.538" v="343" actId="26606"/>
          <ac:spMkLst>
            <pc:docMk/>
            <pc:sldMk cId="2922407626" sldId="261"/>
            <ac:spMk id="9" creationId="{5D84EFE8-C53A-44C4-B289-D1B42CF690B8}"/>
          </ac:spMkLst>
        </pc:spChg>
        <pc:spChg chg="add del">
          <ac:chgData name="Antonio" userId="d8920cf4-e3a4-445f-a7b7-8b31f06c5d87" providerId="ADAL" clId="{3222F45D-6A2A-4400-8F2C-745D59484942}" dt="2021-02-20T18:58:42.530" v="345" actId="26606"/>
          <ac:spMkLst>
            <pc:docMk/>
            <pc:sldMk cId="2922407626" sldId="261"/>
            <ac:spMk id="18" creationId="{42285737-90EE-47DC-AC80-8AE156B11969}"/>
          </ac:spMkLst>
        </pc:spChg>
        <pc:spChg chg="add">
          <ac:chgData name="Antonio" userId="d8920cf4-e3a4-445f-a7b7-8b31f06c5d87" providerId="ADAL" clId="{3222F45D-6A2A-4400-8F2C-745D59484942}" dt="2021-02-20T18:58:42.530" v="345" actId="26606"/>
          <ac:spMkLst>
            <pc:docMk/>
            <pc:sldMk cId="2922407626" sldId="261"/>
            <ac:spMk id="24" creationId="{42285737-90EE-47DC-AC80-8AE156B11969}"/>
          </ac:spMkLst>
        </pc:spChg>
        <pc:grpChg chg="add del">
          <ac:chgData name="Antonio" userId="d8920cf4-e3a4-445f-a7b7-8b31f06c5d87" providerId="ADAL" clId="{3222F45D-6A2A-4400-8F2C-745D59484942}" dt="2021-02-20T18:58:42.530" v="345" actId="26606"/>
          <ac:grpSpMkLst>
            <pc:docMk/>
            <pc:sldMk cId="2922407626" sldId="261"/>
            <ac:grpSpMk id="11" creationId="{B57BDC17-F1B3-455F-BBF1-680AA1F25C06}"/>
          </ac:grpSpMkLst>
        </pc:grpChg>
        <pc:grpChg chg="add">
          <ac:chgData name="Antonio" userId="d8920cf4-e3a4-445f-a7b7-8b31f06c5d87" providerId="ADAL" clId="{3222F45D-6A2A-4400-8F2C-745D59484942}" dt="2021-02-20T18:58:42.530" v="345" actId="26606"/>
          <ac:grpSpMkLst>
            <pc:docMk/>
            <pc:sldMk cId="2922407626" sldId="261"/>
            <ac:grpSpMk id="26" creationId="{B57BDC17-F1B3-455F-BBF1-680AA1F25C06}"/>
          </ac:grpSpMkLst>
        </pc:grpChg>
        <pc:graphicFrameChg chg="add del">
          <ac:chgData name="Antonio" userId="d8920cf4-e3a4-445f-a7b7-8b31f06c5d87" providerId="ADAL" clId="{3222F45D-6A2A-4400-8F2C-745D59484942}" dt="2021-02-20T18:58:26.538" v="343" actId="26606"/>
          <ac:graphicFrameMkLst>
            <pc:docMk/>
            <pc:sldMk cId="2922407626" sldId="261"/>
            <ac:graphicFrameMk id="5" creationId="{AE92A229-382D-4598-B652-A8B88F23E8DD}"/>
          </ac:graphicFrameMkLst>
        </pc:graphicFrameChg>
        <pc:graphicFrameChg chg="add mod modGraphic">
          <ac:chgData name="Antonio" userId="d8920cf4-e3a4-445f-a7b7-8b31f06c5d87" providerId="ADAL" clId="{3222F45D-6A2A-4400-8F2C-745D59484942}" dt="2021-02-20T18:58:42.530" v="345" actId="26606"/>
          <ac:graphicFrameMkLst>
            <pc:docMk/>
            <pc:sldMk cId="2922407626" sldId="261"/>
            <ac:graphicFrameMk id="19" creationId="{AE91A3E2-26E1-42A7-A7A0-3734222FF5E3}"/>
          </ac:graphicFrameMkLst>
        </pc:graphicFrameChg>
      </pc:sldChg>
      <pc:sldChg chg="addSp delSp modSp new mod setBg modClrScheme setClrOvrMap chgLayout">
        <pc:chgData name="Antonio" userId="d8920cf4-e3a4-445f-a7b7-8b31f06c5d87" providerId="ADAL" clId="{3222F45D-6A2A-4400-8F2C-745D59484942}" dt="2021-02-20T19:27:13.227" v="579" actId="26606"/>
        <pc:sldMkLst>
          <pc:docMk/>
          <pc:sldMk cId="195506377" sldId="262"/>
        </pc:sldMkLst>
        <pc:spChg chg="mod ord">
          <ac:chgData name="Antonio" userId="d8920cf4-e3a4-445f-a7b7-8b31f06c5d87" providerId="ADAL" clId="{3222F45D-6A2A-4400-8F2C-745D59484942}" dt="2021-02-20T19:27:13.227" v="579" actId="26606"/>
          <ac:spMkLst>
            <pc:docMk/>
            <pc:sldMk cId="195506377" sldId="262"/>
            <ac:spMk id="2" creationId="{68CA63E8-54C8-4F61-A3CF-7D4DE33ED1A9}"/>
          </ac:spMkLst>
        </pc:spChg>
        <pc:spChg chg="del mod">
          <ac:chgData name="Antonio" userId="d8920cf4-e3a4-445f-a7b7-8b31f06c5d87" providerId="ADAL" clId="{3222F45D-6A2A-4400-8F2C-745D59484942}" dt="2021-02-20T18:56:53.477" v="332" actId="700"/>
          <ac:spMkLst>
            <pc:docMk/>
            <pc:sldMk cId="195506377" sldId="262"/>
            <ac:spMk id="3" creationId="{81E43D38-251C-474A-93B1-D88D09E6D658}"/>
          </ac:spMkLst>
        </pc:spChg>
        <pc:spChg chg="add del">
          <ac:chgData name="Antonio" userId="d8920cf4-e3a4-445f-a7b7-8b31f06c5d87" providerId="ADAL" clId="{3222F45D-6A2A-4400-8F2C-745D59484942}" dt="2021-02-20T18:58:01.525" v="340" actId="26606"/>
          <ac:spMkLst>
            <pc:docMk/>
            <pc:sldMk cId="195506377" sldId="262"/>
            <ac:spMk id="18" creationId="{928F64C6-FE22-4FC1-A763-DFCC514811BD}"/>
          </ac:spMkLst>
        </pc:spChg>
        <pc:spChg chg="add del">
          <ac:chgData name="Antonio" userId="d8920cf4-e3a4-445f-a7b7-8b31f06c5d87" providerId="ADAL" clId="{3222F45D-6A2A-4400-8F2C-745D59484942}" dt="2021-02-20T19:26:32.278" v="565" actId="26606"/>
          <ac:spMkLst>
            <pc:docMk/>
            <pc:sldMk cId="195506377" sldId="262"/>
            <ac:spMk id="22" creationId="{78418A25-6EAC-4140-BFE6-284E1925B5EE}"/>
          </ac:spMkLst>
        </pc:spChg>
        <pc:spChg chg="add del">
          <ac:chgData name="Antonio" userId="d8920cf4-e3a4-445f-a7b7-8b31f06c5d87" providerId="ADAL" clId="{3222F45D-6A2A-4400-8F2C-745D59484942}" dt="2021-02-20T19:26:32.278" v="565" actId="26606"/>
          <ac:spMkLst>
            <pc:docMk/>
            <pc:sldMk cId="195506377" sldId="262"/>
            <ac:spMk id="23" creationId="{F6E384F5-137A-40B1-97F0-694CC6ECD59C}"/>
          </ac:spMkLst>
        </pc:spChg>
        <pc:spChg chg="add del">
          <ac:chgData name="Antonio" userId="d8920cf4-e3a4-445f-a7b7-8b31f06c5d87" providerId="ADAL" clId="{3222F45D-6A2A-4400-8F2C-745D59484942}" dt="2021-02-20T19:26:32.278" v="565" actId="26606"/>
          <ac:spMkLst>
            <pc:docMk/>
            <pc:sldMk cId="195506377" sldId="262"/>
            <ac:spMk id="24" creationId="{6B9D64DB-4D5C-4A91-B45F-F301E3174F9F}"/>
          </ac:spMkLst>
        </pc:spChg>
        <pc:spChg chg="add del">
          <ac:chgData name="Antonio" userId="d8920cf4-e3a4-445f-a7b7-8b31f06c5d87" providerId="ADAL" clId="{3222F45D-6A2A-4400-8F2C-745D59484942}" dt="2021-02-20T19:26:32.278" v="565" actId="26606"/>
          <ac:spMkLst>
            <pc:docMk/>
            <pc:sldMk cId="195506377" sldId="262"/>
            <ac:spMk id="25" creationId="{9DBC4630-03DA-474F-BBCB-BA3AE6B317A4}"/>
          </ac:spMkLst>
        </pc:spChg>
        <pc:spChg chg="add del">
          <ac:chgData name="Antonio" userId="d8920cf4-e3a4-445f-a7b7-8b31f06c5d87" providerId="ADAL" clId="{3222F45D-6A2A-4400-8F2C-745D59484942}" dt="2021-02-20T19:26:32.278" v="565" actId="26606"/>
          <ac:spMkLst>
            <pc:docMk/>
            <pc:sldMk cId="195506377" sldId="262"/>
            <ac:spMk id="26" creationId="{CB14CE1B-4BC5-4EF2-BE3D-05E4F580B3DB}"/>
          </ac:spMkLst>
        </pc:spChg>
        <pc:spChg chg="add del">
          <ac:chgData name="Antonio" userId="d8920cf4-e3a4-445f-a7b7-8b31f06c5d87" providerId="ADAL" clId="{3222F45D-6A2A-4400-8F2C-745D59484942}" dt="2021-02-20T19:26:23.922" v="560" actId="26606"/>
          <ac:spMkLst>
            <pc:docMk/>
            <pc:sldMk cId="195506377" sldId="262"/>
            <ac:spMk id="31" creationId="{928F64C6-FE22-4FC1-A763-DFCC514811BD}"/>
          </ac:spMkLst>
        </pc:spChg>
        <pc:spChg chg="add del">
          <ac:chgData name="Antonio" userId="d8920cf4-e3a4-445f-a7b7-8b31f06c5d87" providerId="ADAL" clId="{3222F45D-6A2A-4400-8F2C-745D59484942}" dt="2021-02-20T19:26:26.321" v="562" actId="26606"/>
          <ac:spMkLst>
            <pc:docMk/>
            <pc:sldMk cId="195506377" sldId="262"/>
            <ac:spMk id="35" creationId="{928F64C6-FE22-4FC1-A763-DFCC514811BD}"/>
          </ac:spMkLst>
        </pc:spChg>
        <pc:spChg chg="add del">
          <ac:chgData name="Antonio" userId="d8920cf4-e3a4-445f-a7b7-8b31f06c5d87" providerId="ADAL" clId="{3222F45D-6A2A-4400-8F2C-745D59484942}" dt="2021-02-20T19:27:13.227" v="579" actId="26606"/>
          <ac:spMkLst>
            <pc:docMk/>
            <pc:sldMk cId="195506377" sldId="262"/>
            <ac:spMk id="37" creationId="{6B9D64DB-4D5C-4A91-B45F-F301E3174F9F}"/>
          </ac:spMkLst>
        </pc:spChg>
        <pc:spChg chg="add del">
          <ac:chgData name="Antonio" userId="d8920cf4-e3a4-445f-a7b7-8b31f06c5d87" providerId="ADAL" clId="{3222F45D-6A2A-4400-8F2C-745D59484942}" dt="2021-02-20T19:26:32.268" v="564" actId="26606"/>
          <ac:spMkLst>
            <pc:docMk/>
            <pc:sldMk cId="195506377" sldId="262"/>
            <ac:spMk id="38" creationId="{928F64C6-FE22-4FC1-A763-DFCC514811BD}"/>
          </ac:spMkLst>
        </pc:spChg>
        <pc:spChg chg="add del">
          <ac:chgData name="Antonio" userId="d8920cf4-e3a4-445f-a7b7-8b31f06c5d87" providerId="ADAL" clId="{3222F45D-6A2A-4400-8F2C-745D59484942}" dt="2021-02-20T19:27:13.227" v="579" actId="26606"/>
          <ac:spMkLst>
            <pc:docMk/>
            <pc:sldMk cId="195506377" sldId="262"/>
            <ac:spMk id="41" creationId="{F6E384F5-137A-40B1-97F0-694CC6ECD59C}"/>
          </ac:spMkLst>
        </pc:spChg>
        <pc:spChg chg="add del">
          <ac:chgData name="Antonio" userId="d8920cf4-e3a4-445f-a7b7-8b31f06c5d87" providerId="ADAL" clId="{3222F45D-6A2A-4400-8F2C-745D59484942}" dt="2021-02-20T19:27:13.227" v="579" actId="26606"/>
          <ac:spMkLst>
            <pc:docMk/>
            <pc:sldMk cId="195506377" sldId="262"/>
            <ac:spMk id="42" creationId="{9DBC4630-03DA-474F-BBCB-BA3AE6B317A4}"/>
          </ac:spMkLst>
        </pc:spChg>
        <pc:spChg chg="add del">
          <ac:chgData name="Antonio" userId="d8920cf4-e3a4-445f-a7b7-8b31f06c5d87" providerId="ADAL" clId="{3222F45D-6A2A-4400-8F2C-745D59484942}" dt="2021-02-20T19:27:13.227" v="579" actId="26606"/>
          <ac:spMkLst>
            <pc:docMk/>
            <pc:sldMk cId="195506377" sldId="262"/>
            <ac:spMk id="43" creationId="{78418A25-6EAC-4140-BFE6-284E1925B5EE}"/>
          </ac:spMkLst>
        </pc:spChg>
        <pc:spChg chg="add del">
          <ac:chgData name="Antonio" userId="d8920cf4-e3a4-445f-a7b7-8b31f06c5d87" providerId="ADAL" clId="{3222F45D-6A2A-4400-8F2C-745D59484942}" dt="2021-02-20T19:27:13.227" v="579" actId="26606"/>
          <ac:spMkLst>
            <pc:docMk/>
            <pc:sldMk cId="195506377" sldId="262"/>
            <ac:spMk id="44" creationId="{CB14CE1B-4BC5-4EF2-BE3D-05E4F580B3DB}"/>
          </ac:spMkLst>
        </pc:spChg>
        <pc:spChg chg="add del">
          <ac:chgData name="Antonio" userId="d8920cf4-e3a4-445f-a7b7-8b31f06c5d87" providerId="ADAL" clId="{3222F45D-6A2A-4400-8F2C-745D59484942}" dt="2021-02-20T19:26:54.284" v="568" actId="26606"/>
          <ac:spMkLst>
            <pc:docMk/>
            <pc:sldMk cId="195506377" sldId="262"/>
            <ac:spMk id="49" creationId="{F6E384F5-137A-40B1-97F0-694CC6ECD59C}"/>
          </ac:spMkLst>
        </pc:spChg>
        <pc:spChg chg="add del">
          <ac:chgData name="Antonio" userId="d8920cf4-e3a4-445f-a7b7-8b31f06c5d87" providerId="ADAL" clId="{3222F45D-6A2A-4400-8F2C-745D59484942}" dt="2021-02-20T19:26:54.284" v="568" actId="26606"/>
          <ac:spMkLst>
            <pc:docMk/>
            <pc:sldMk cId="195506377" sldId="262"/>
            <ac:spMk id="51" creationId="{9DBC4630-03DA-474F-BBCB-BA3AE6B317A4}"/>
          </ac:spMkLst>
        </pc:spChg>
        <pc:spChg chg="add del">
          <ac:chgData name="Antonio" userId="d8920cf4-e3a4-445f-a7b7-8b31f06c5d87" providerId="ADAL" clId="{3222F45D-6A2A-4400-8F2C-745D59484942}" dt="2021-02-20T19:26:54.284" v="568" actId="26606"/>
          <ac:spMkLst>
            <pc:docMk/>
            <pc:sldMk cId="195506377" sldId="262"/>
            <ac:spMk id="53" creationId="{78418A25-6EAC-4140-BFE6-284E1925B5EE}"/>
          </ac:spMkLst>
        </pc:spChg>
        <pc:spChg chg="add del">
          <ac:chgData name="Antonio" userId="d8920cf4-e3a4-445f-a7b7-8b31f06c5d87" providerId="ADAL" clId="{3222F45D-6A2A-4400-8F2C-745D59484942}" dt="2021-02-20T19:26:54.284" v="568" actId="26606"/>
          <ac:spMkLst>
            <pc:docMk/>
            <pc:sldMk cId="195506377" sldId="262"/>
            <ac:spMk id="55" creationId="{31103AB2-C090-458F-B752-294F23AFA8AD}"/>
          </ac:spMkLst>
        </pc:spChg>
        <pc:spChg chg="add del">
          <ac:chgData name="Antonio" userId="d8920cf4-e3a4-445f-a7b7-8b31f06c5d87" providerId="ADAL" clId="{3222F45D-6A2A-4400-8F2C-745D59484942}" dt="2021-02-20T19:26:57.043" v="570" actId="26606"/>
          <ac:spMkLst>
            <pc:docMk/>
            <pc:sldMk cId="195506377" sldId="262"/>
            <ac:spMk id="57" creationId="{928F64C6-FE22-4FC1-A763-DFCC514811BD}"/>
          </ac:spMkLst>
        </pc:spChg>
        <pc:spChg chg="add del">
          <ac:chgData name="Antonio" userId="d8920cf4-e3a4-445f-a7b7-8b31f06c5d87" providerId="ADAL" clId="{3222F45D-6A2A-4400-8F2C-745D59484942}" dt="2021-02-20T19:26:58.141" v="572" actId="26606"/>
          <ac:spMkLst>
            <pc:docMk/>
            <pc:sldMk cId="195506377" sldId="262"/>
            <ac:spMk id="60" creationId="{B497CCB5-5FC2-473C-AFCC-2430CEF1DF71}"/>
          </ac:spMkLst>
        </pc:spChg>
        <pc:spChg chg="add del">
          <ac:chgData name="Antonio" userId="d8920cf4-e3a4-445f-a7b7-8b31f06c5d87" providerId="ADAL" clId="{3222F45D-6A2A-4400-8F2C-745D59484942}" dt="2021-02-20T19:26:58.141" v="572" actId="26606"/>
          <ac:spMkLst>
            <pc:docMk/>
            <pc:sldMk cId="195506377" sldId="262"/>
            <ac:spMk id="61" creationId="{599C8C75-BFDF-44E7-A028-EEB5EDD58817}"/>
          </ac:spMkLst>
        </pc:spChg>
        <pc:spChg chg="add del">
          <ac:chgData name="Antonio" userId="d8920cf4-e3a4-445f-a7b7-8b31f06c5d87" providerId="ADAL" clId="{3222F45D-6A2A-4400-8F2C-745D59484942}" dt="2021-02-20T19:27:06.358" v="574" actId="26606"/>
          <ac:spMkLst>
            <pc:docMk/>
            <pc:sldMk cId="195506377" sldId="262"/>
            <ac:spMk id="63" creationId="{1707FC24-6981-43D9-B525-C7832BA22463}"/>
          </ac:spMkLst>
        </pc:spChg>
        <pc:spChg chg="add del">
          <ac:chgData name="Antonio" userId="d8920cf4-e3a4-445f-a7b7-8b31f06c5d87" providerId="ADAL" clId="{3222F45D-6A2A-4400-8F2C-745D59484942}" dt="2021-02-20T19:27:09.582" v="576" actId="26606"/>
          <ac:spMkLst>
            <pc:docMk/>
            <pc:sldMk cId="195506377" sldId="262"/>
            <ac:spMk id="65" creationId="{928F64C6-FE22-4FC1-A763-DFCC514811BD}"/>
          </ac:spMkLst>
        </pc:spChg>
        <pc:spChg chg="add del">
          <ac:chgData name="Antonio" userId="d8920cf4-e3a4-445f-a7b7-8b31f06c5d87" providerId="ADAL" clId="{3222F45D-6A2A-4400-8F2C-745D59484942}" dt="2021-02-20T19:27:13.219" v="578" actId="26606"/>
          <ac:spMkLst>
            <pc:docMk/>
            <pc:sldMk cId="195506377" sldId="262"/>
            <ac:spMk id="68" creationId="{B497CCB5-5FC2-473C-AFCC-2430CEF1DF71}"/>
          </ac:spMkLst>
        </pc:spChg>
        <pc:spChg chg="add del">
          <ac:chgData name="Antonio" userId="d8920cf4-e3a4-445f-a7b7-8b31f06c5d87" providerId="ADAL" clId="{3222F45D-6A2A-4400-8F2C-745D59484942}" dt="2021-02-20T19:27:13.219" v="578" actId="26606"/>
          <ac:spMkLst>
            <pc:docMk/>
            <pc:sldMk cId="195506377" sldId="262"/>
            <ac:spMk id="69" creationId="{599C8C75-BFDF-44E7-A028-EEB5EDD58817}"/>
          </ac:spMkLst>
        </pc:spChg>
        <pc:spChg chg="add">
          <ac:chgData name="Antonio" userId="d8920cf4-e3a4-445f-a7b7-8b31f06c5d87" providerId="ADAL" clId="{3222F45D-6A2A-4400-8F2C-745D59484942}" dt="2021-02-20T19:27:13.227" v="579" actId="26606"/>
          <ac:spMkLst>
            <pc:docMk/>
            <pc:sldMk cId="195506377" sldId="262"/>
            <ac:spMk id="71" creationId="{928F64C6-FE22-4FC1-A763-DFCC514811BD}"/>
          </ac:spMkLst>
        </pc:spChg>
        <pc:picChg chg="add mod ord">
          <ac:chgData name="Antonio" userId="d8920cf4-e3a4-445f-a7b7-8b31f06c5d87" providerId="ADAL" clId="{3222F45D-6A2A-4400-8F2C-745D59484942}" dt="2021-02-20T19:27:13.227" v="579" actId="26606"/>
          <ac:picMkLst>
            <pc:docMk/>
            <pc:sldMk cId="195506377" sldId="262"/>
            <ac:picMk id="5" creationId="{17872FA0-317C-4E0A-A63F-B59952B56774}"/>
          </ac:picMkLst>
        </pc:picChg>
        <pc:picChg chg="add del mod ord">
          <ac:chgData name="Antonio" userId="d8920cf4-e3a4-445f-a7b7-8b31f06c5d87" providerId="ADAL" clId="{3222F45D-6A2A-4400-8F2C-745D59484942}" dt="2021-02-20T19:26:39.219" v="566" actId="478"/>
          <ac:picMkLst>
            <pc:docMk/>
            <pc:sldMk cId="195506377" sldId="262"/>
            <ac:picMk id="7" creationId="{FC9ED383-BB35-48FC-A62D-A5F5ED98B40A}"/>
          </ac:picMkLst>
        </pc:picChg>
        <pc:picChg chg="add mod ord">
          <ac:chgData name="Antonio" userId="d8920cf4-e3a4-445f-a7b7-8b31f06c5d87" providerId="ADAL" clId="{3222F45D-6A2A-4400-8F2C-745D59484942}" dt="2021-02-20T19:27:13.227" v="579" actId="26606"/>
          <ac:picMkLst>
            <pc:docMk/>
            <pc:sldMk cId="195506377" sldId="262"/>
            <ac:picMk id="9" creationId="{B7F988D5-F50A-4DD7-A8C1-A191C9FA99E9}"/>
          </ac:picMkLst>
        </pc:picChg>
        <pc:picChg chg="add mod ord">
          <ac:chgData name="Antonio" userId="d8920cf4-e3a4-445f-a7b7-8b31f06c5d87" providerId="ADAL" clId="{3222F45D-6A2A-4400-8F2C-745D59484942}" dt="2021-02-20T19:27:13.227" v="579" actId="26606"/>
          <ac:picMkLst>
            <pc:docMk/>
            <pc:sldMk cId="195506377" sldId="262"/>
            <ac:picMk id="11" creationId="{4BD59F5A-4040-46E3-9222-F7028682AF1D}"/>
          </ac:picMkLst>
        </pc:picChg>
        <pc:picChg chg="add mod">
          <ac:chgData name="Antonio" userId="d8920cf4-e3a4-445f-a7b7-8b31f06c5d87" providerId="ADAL" clId="{3222F45D-6A2A-4400-8F2C-745D59484942}" dt="2021-02-20T19:27:13.227" v="579" actId="26606"/>
          <ac:picMkLst>
            <pc:docMk/>
            <pc:sldMk cId="195506377" sldId="262"/>
            <ac:picMk id="13" creationId="{07DEED3E-455A-46EE-BA47-938EB47819CD}"/>
          </ac:picMkLst>
        </pc:picChg>
        <pc:cxnChg chg="add del">
          <ac:chgData name="Antonio" userId="d8920cf4-e3a4-445f-a7b7-8b31f06c5d87" providerId="ADAL" clId="{3222F45D-6A2A-4400-8F2C-745D59484942}" dt="2021-02-20T18:58:01.525" v="340" actId="26606"/>
          <ac:cxnSpMkLst>
            <pc:docMk/>
            <pc:sldMk cId="195506377" sldId="262"/>
            <ac:cxnSpMk id="20" creationId="{5C34627B-48E6-4F4D-B843-97717A86B490}"/>
          </ac:cxnSpMkLst>
        </pc:cxnChg>
        <pc:cxnChg chg="add del">
          <ac:chgData name="Antonio" userId="d8920cf4-e3a4-445f-a7b7-8b31f06c5d87" providerId="ADAL" clId="{3222F45D-6A2A-4400-8F2C-745D59484942}" dt="2021-02-20T19:26:23.922" v="560" actId="26606"/>
          <ac:cxnSpMkLst>
            <pc:docMk/>
            <pc:sldMk cId="195506377" sldId="262"/>
            <ac:cxnSpMk id="33" creationId="{5C34627B-48E6-4F4D-B843-97717A86B490}"/>
          </ac:cxnSpMkLst>
        </pc:cxnChg>
        <pc:cxnChg chg="add del">
          <ac:chgData name="Antonio" userId="d8920cf4-e3a4-445f-a7b7-8b31f06c5d87" providerId="ADAL" clId="{3222F45D-6A2A-4400-8F2C-745D59484942}" dt="2021-02-20T19:26:26.321" v="562" actId="26606"/>
          <ac:cxnSpMkLst>
            <pc:docMk/>
            <pc:sldMk cId="195506377" sldId="262"/>
            <ac:cxnSpMk id="36" creationId="{5C34627B-48E6-4F4D-B843-97717A86B490}"/>
          </ac:cxnSpMkLst>
        </pc:cxnChg>
        <pc:cxnChg chg="add del">
          <ac:chgData name="Antonio" userId="d8920cf4-e3a4-445f-a7b7-8b31f06c5d87" providerId="ADAL" clId="{3222F45D-6A2A-4400-8F2C-745D59484942}" dt="2021-02-20T19:26:32.268" v="564" actId="26606"/>
          <ac:cxnSpMkLst>
            <pc:docMk/>
            <pc:sldMk cId="195506377" sldId="262"/>
            <ac:cxnSpMk id="39" creationId="{5C34627B-48E6-4F4D-B843-97717A86B490}"/>
          </ac:cxnSpMkLst>
        </pc:cxnChg>
        <pc:cxnChg chg="add del">
          <ac:chgData name="Antonio" userId="d8920cf4-e3a4-445f-a7b7-8b31f06c5d87" providerId="ADAL" clId="{3222F45D-6A2A-4400-8F2C-745D59484942}" dt="2021-02-20T19:26:57.043" v="570" actId="26606"/>
          <ac:cxnSpMkLst>
            <pc:docMk/>
            <pc:sldMk cId="195506377" sldId="262"/>
            <ac:cxnSpMk id="58" creationId="{5C34627B-48E6-4F4D-B843-97717A86B490}"/>
          </ac:cxnSpMkLst>
        </pc:cxnChg>
        <pc:cxnChg chg="add del">
          <ac:chgData name="Antonio" userId="d8920cf4-e3a4-445f-a7b7-8b31f06c5d87" providerId="ADAL" clId="{3222F45D-6A2A-4400-8F2C-745D59484942}" dt="2021-02-20T19:27:09.582" v="576" actId="26606"/>
          <ac:cxnSpMkLst>
            <pc:docMk/>
            <pc:sldMk cId="195506377" sldId="262"/>
            <ac:cxnSpMk id="66" creationId="{5C34627B-48E6-4F4D-B843-97717A86B490}"/>
          </ac:cxnSpMkLst>
        </pc:cxnChg>
        <pc:cxnChg chg="add">
          <ac:chgData name="Antonio" userId="d8920cf4-e3a4-445f-a7b7-8b31f06c5d87" providerId="ADAL" clId="{3222F45D-6A2A-4400-8F2C-745D59484942}" dt="2021-02-20T19:27:13.227" v="579" actId="26606"/>
          <ac:cxnSpMkLst>
            <pc:docMk/>
            <pc:sldMk cId="195506377" sldId="262"/>
            <ac:cxnSpMk id="72" creationId="{5C34627B-48E6-4F4D-B843-97717A86B490}"/>
          </ac:cxnSpMkLst>
        </pc:cxnChg>
      </pc:sldChg>
      <pc:sldChg chg="addSp delSp modSp add del mod setBg modClrScheme chgLayout modNotesTx">
        <pc:chgData name="Antonio" userId="d8920cf4-e3a4-445f-a7b7-8b31f06c5d87" providerId="ADAL" clId="{3222F45D-6A2A-4400-8F2C-745D59484942}" dt="2021-02-20T19:38:07.196" v="649" actId="47"/>
        <pc:sldMkLst>
          <pc:docMk/>
          <pc:sldMk cId="2841090424" sldId="263"/>
        </pc:sldMkLst>
        <pc:spChg chg="mod ord">
          <ac:chgData name="Antonio" userId="d8920cf4-e3a4-445f-a7b7-8b31f06c5d87" providerId="ADAL" clId="{3222F45D-6A2A-4400-8F2C-745D59484942}" dt="2021-02-20T19:08:47.751" v="398" actId="26606"/>
          <ac:spMkLst>
            <pc:docMk/>
            <pc:sldMk cId="2841090424" sldId="263"/>
            <ac:spMk id="2" creationId="{305CF549-ACC1-468A-94B9-E3093A06CCB9}"/>
          </ac:spMkLst>
        </pc:spChg>
        <pc:spChg chg="del mod ord">
          <ac:chgData name="Antonio" userId="d8920cf4-e3a4-445f-a7b7-8b31f06c5d87" providerId="ADAL" clId="{3222F45D-6A2A-4400-8F2C-745D59484942}" dt="2021-02-20T19:05:55.701" v="368" actId="478"/>
          <ac:spMkLst>
            <pc:docMk/>
            <pc:sldMk cId="2841090424" sldId="263"/>
            <ac:spMk id="3" creationId="{DC406F45-2988-455B-8799-28D2FA7CDC58}"/>
          </ac:spMkLst>
        </pc:spChg>
        <pc:spChg chg="add del">
          <ac:chgData name="Antonio" userId="d8920cf4-e3a4-445f-a7b7-8b31f06c5d87" providerId="ADAL" clId="{3222F45D-6A2A-4400-8F2C-745D59484942}" dt="2021-02-20T19:08:01.654" v="383" actId="26606"/>
          <ac:spMkLst>
            <pc:docMk/>
            <pc:sldMk cId="2841090424" sldId="263"/>
            <ac:spMk id="18" creationId="{247AB924-1B87-43FC-B7C7-B112D5C51A0E}"/>
          </ac:spMkLst>
        </pc:spChg>
        <pc:spChg chg="add del">
          <ac:chgData name="Antonio" userId="d8920cf4-e3a4-445f-a7b7-8b31f06c5d87" providerId="ADAL" clId="{3222F45D-6A2A-4400-8F2C-745D59484942}" dt="2021-02-20T19:08:09.605" v="385" actId="26606"/>
          <ac:spMkLst>
            <pc:docMk/>
            <pc:sldMk cId="2841090424" sldId="263"/>
            <ac:spMk id="24" creationId="{95023A33-56DF-491A-AC86-C91A560AE75A}"/>
          </ac:spMkLst>
        </pc:spChg>
        <pc:spChg chg="add del">
          <ac:chgData name="Antonio" userId="d8920cf4-e3a4-445f-a7b7-8b31f06c5d87" providerId="ADAL" clId="{3222F45D-6A2A-4400-8F2C-745D59484942}" dt="2021-02-20T19:08:11.506" v="387" actId="26606"/>
          <ac:spMkLst>
            <pc:docMk/>
            <pc:sldMk cId="2841090424" sldId="263"/>
            <ac:spMk id="26" creationId="{CE1EFC02-FB03-4241-83C8-4FBA4CAD6570}"/>
          </ac:spMkLst>
        </pc:spChg>
        <pc:spChg chg="add del">
          <ac:chgData name="Antonio" userId="d8920cf4-e3a4-445f-a7b7-8b31f06c5d87" providerId="ADAL" clId="{3222F45D-6A2A-4400-8F2C-745D59484942}" dt="2021-02-20T19:08:11.506" v="387" actId="26606"/>
          <ac:spMkLst>
            <pc:docMk/>
            <pc:sldMk cId="2841090424" sldId="263"/>
            <ac:spMk id="27" creationId="{C6B8CC7F-3622-46E3-9272-E1956397D21B}"/>
          </ac:spMkLst>
        </pc:spChg>
        <pc:spChg chg="add del">
          <ac:chgData name="Antonio" userId="d8920cf4-e3a4-445f-a7b7-8b31f06c5d87" providerId="ADAL" clId="{3222F45D-6A2A-4400-8F2C-745D59484942}" dt="2021-02-20T19:08:11.506" v="387" actId="26606"/>
          <ac:spMkLst>
            <pc:docMk/>
            <pc:sldMk cId="2841090424" sldId="263"/>
            <ac:spMk id="28" creationId="{F3FE55B4-2EE5-4A4A-AD80-1A14F660FEF5}"/>
          </ac:spMkLst>
        </pc:spChg>
        <pc:spChg chg="add del">
          <ac:chgData name="Antonio" userId="d8920cf4-e3a4-445f-a7b7-8b31f06c5d87" providerId="ADAL" clId="{3222F45D-6A2A-4400-8F2C-745D59484942}" dt="2021-02-20T19:08:11.506" v="387" actId="26606"/>
          <ac:spMkLst>
            <pc:docMk/>
            <pc:sldMk cId="2841090424" sldId="263"/>
            <ac:spMk id="30" creationId="{F62B8A8C-A996-46DA-AB61-1A4DD707348F}"/>
          </ac:spMkLst>
        </pc:spChg>
        <pc:spChg chg="add del">
          <ac:chgData name="Antonio" userId="d8920cf4-e3a4-445f-a7b7-8b31f06c5d87" providerId="ADAL" clId="{3222F45D-6A2A-4400-8F2C-745D59484942}" dt="2021-02-20T19:08:11.506" v="387" actId="26606"/>
          <ac:spMkLst>
            <pc:docMk/>
            <pc:sldMk cId="2841090424" sldId="263"/>
            <ac:spMk id="31" creationId="{F429BE5F-6DE0-4144-A557-3BE62DC2D816}"/>
          </ac:spMkLst>
        </pc:spChg>
        <pc:spChg chg="add mod">
          <ac:chgData name="Antonio" userId="d8920cf4-e3a4-445f-a7b7-8b31f06c5d87" providerId="ADAL" clId="{3222F45D-6A2A-4400-8F2C-745D59484942}" dt="2021-02-20T19:11:00.309" v="425" actId="1076"/>
          <ac:spMkLst>
            <pc:docMk/>
            <pc:sldMk cId="2841090424" sldId="263"/>
            <ac:spMk id="34" creationId="{48702BFF-5CD1-408B-A193-4D81DCEC65EA}"/>
          </ac:spMkLst>
        </pc:spChg>
        <pc:spChg chg="add del">
          <ac:chgData name="Antonio" userId="d8920cf4-e3a4-445f-a7b7-8b31f06c5d87" providerId="ADAL" clId="{3222F45D-6A2A-4400-8F2C-745D59484942}" dt="2021-02-20T19:08:47.751" v="398" actId="26606"/>
          <ac:spMkLst>
            <pc:docMk/>
            <pc:sldMk cId="2841090424" sldId="263"/>
            <ac:spMk id="36" creationId="{247AB924-1B87-43FC-B7C7-B112D5C51A0E}"/>
          </ac:spMkLst>
        </pc:spChg>
        <pc:spChg chg="add">
          <ac:chgData name="Antonio" userId="d8920cf4-e3a4-445f-a7b7-8b31f06c5d87" providerId="ADAL" clId="{3222F45D-6A2A-4400-8F2C-745D59484942}" dt="2021-02-20T19:08:47.751" v="398" actId="26606"/>
          <ac:spMkLst>
            <pc:docMk/>
            <pc:sldMk cId="2841090424" sldId="263"/>
            <ac:spMk id="45" creationId="{7F57BEA8-497D-4AA8-8A18-BDCD696B25FE}"/>
          </ac:spMkLst>
        </pc:spChg>
        <pc:picChg chg="add del mod">
          <ac:chgData name="Antonio" userId="d8920cf4-e3a4-445f-a7b7-8b31f06c5d87" providerId="ADAL" clId="{3222F45D-6A2A-4400-8F2C-745D59484942}" dt="2021-02-20T19:06:37.663" v="374" actId="478"/>
          <ac:picMkLst>
            <pc:docMk/>
            <pc:sldMk cId="2841090424" sldId="263"/>
            <ac:picMk id="5" creationId="{EC2A420E-890E-4463-924F-339C4C5F0DCB}"/>
          </ac:picMkLst>
        </pc:picChg>
        <pc:picChg chg="add mod ord">
          <ac:chgData name="Antonio" userId="d8920cf4-e3a4-445f-a7b7-8b31f06c5d87" providerId="ADAL" clId="{3222F45D-6A2A-4400-8F2C-745D59484942}" dt="2021-02-20T19:08:47.751" v="398" actId="26606"/>
          <ac:picMkLst>
            <pc:docMk/>
            <pc:sldMk cId="2841090424" sldId="263"/>
            <ac:picMk id="7" creationId="{5B2552AA-ED18-42B3-9923-856811C47AF7}"/>
          </ac:picMkLst>
        </pc:picChg>
        <pc:picChg chg="add del mod ord">
          <ac:chgData name="Antonio" userId="d8920cf4-e3a4-445f-a7b7-8b31f06c5d87" providerId="ADAL" clId="{3222F45D-6A2A-4400-8F2C-745D59484942}" dt="2021-02-20T19:08:40.364" v="396" actId="478"/>
          <ac:picMkLst>
            <pc:docMk/>
            <pc:sldMk cId="2841090424" sldId="263"/>
            <ac:picMk id="9" creationId="{460C8541-F3F4-4C7C-B689-B3131BFE407E}"/>
          </ac:picMkLst>
        </pc:picChg>
        <pc:picChg chg="add del mod">
          <ac:chgData name="Antonio" userId="d8920cf4-e3a4-445f-a7b7-8b31f06c5d87" providerId="ADAL" clId="{3222F45D-6A2A-4400-8F2C-745D59484942}" dt="2021-02-20T19:08:41.270" v="397" actId="478"/>
          <ac:picMkLst>
            <pc:docMk/>
            <pc:sldMk cId="2841090424" sldId="263"/>
            <ac:picMk id="11" creationId="{0F438FF8-B5ED-4D30-A1D7-B85A2FB0F649}"/>
          </ac:picMkLst>
        </pc:picChg>
        <pc:picChg chg="add del">
          <ac:chgData name="Antonio" userId="d8920cf4-e3a4-445f-a7b7-8b31f06c5d87" providerId="ADAL" clId="{3222F45D-6A2A-4400-8F2C-745D59484942}" dt="2021-02-20T19:08:11.506" v="387" actId="26606"/>
          <ac:picMkLst>
            <pc:docMk/>
            <pc:sldMk cId="2841090424" sldId="263"/>
            <ac:picMk id="29" creationId="{7267E9C1-58F1-46EE-9BBE-108764BF9E2F}"/>
          </ac:picMkLst>
        </pc:picChg>
        <pc:cxnChg chg="add del">
          <ac:chgData name="Antonio" userId="d8920cf4-e3a4-445f-a7b7-8b31f06c5d87" providerId="ADAL" clId="{3222F45D-6A2A-4400-8F2C-745D59484942}" dt="2021-02-20T19:08:01.654" v="383" actId="26606"/>
          <ac:cxnSpMkLst>
            <pc:docMk/>
            <pc:sldMk cId="2841090424" sldId="263"/>
            <ac:cxnSpMk id="16" creationId="{99AE2756-0FC4-4155-83E7-58AAAB63E757}"/>
          </ac:cxnSpMkLst>
        </pc:cxnChg>
        <pc:cxnChg chg="add del">
          <ac:chgData name="Antonio" userId="d8920cf4-e3a4-445f-a7b7-8b31f06c5d87" providerId="ADAL" clId="{3222F45D-6A2A-4400-8F2C-745D59484942}" dt="2021-02-20T19:08:01.654" v="383" actId="26606"/>
          <ac:cxnSpMkLst>
            <pc:docMk/>
            <pc:sldMk cId="2841090424" sldId="263"/>
            <ac:cxnSpMk id="20" creationId="{818DC98F-4057-4645-B948-F604F39A9CFE}"/>
          </ac:cxnSpMkLst>
        </pc:cxnChg>
        <pc:cxnChg chg="add del">
          <ac:chgData name="Antonio" userId="d8920cf4-e3a4-445f-a7b7-8b31f06c5d87" providerId="ADAL" clId="{3222F45D-6A2A-4400-8F2C-745D59484942}" dt="2021-02-20T19:08:01.654" v="383" actId="26606"/>
          <ac:cxnSpMkLst>
            <pc:docMk/>
            <pc:sldMk cId="2841090424" sldId="263"/>
            <ac:cxnSpMk id="22" creationId="{DAD2B705-4A9B-408D-AA80-4F41045E09DE}"/>
          </ac:cxnSpMkLst>
        </pc:cxnChg>
        <pc:cxnChg chg="add del">
          <ac:chgData name="Antonio" userId="d8920cf4-e3a4-445f-a7b7-8b31f06c5d87" providerId="ADAL" clId="{3222F45D-6A2A-4400-8F2C-745D59484942}" dt="2021-02-20T19:08:12.510" v="389" actId="26606"/>
          <ac:cxnSpMkLst>
            <pc:docMk/>
            <pc:sldMk cId="2841090424" sldId="263"/>
            <ac:cxnSpMk id="33" creationId="{8F880EF2-DF79-4D9D-8F11-E91D48C79741}"/>
          </ac:cxnSpMkLst>
        </pc:cxnChg>
        <pc:cxnChg chg="add del">
          <ac:chgData name="Antonio" userId="d8920cf4-e3a4-445f-a7b7-8b31f06c5d87" providerId="ADAL" clId="{3222F45D-6A2A-4400-8F2C-745D59484942}" dt="2021-02-20T19:08:47.751" v="398" actId="26606"/>
          <ac:cxnSpMkLst>
            <pc:docMk/>
            <pc:sldMk cId="2841090424" sldId="263"/>
            <ac:cxnSpMk id="35" creationId="{99AE2756-0FC4-4155-83E7-58AAAB63E757}"/>
          </ac:cxnSpMkLst>
        </pc:cxnChg>
        <pc:cxnChg chg="add del">
          <ac:chgData name="Antonio" userId="d8920cf4-e3a4-445f-a7b7-8b31f06c5d87" providerId="ADAL" clId="{3222F45D-6A2A-4400-8F2C-745D59484942}" dt="2021-02-20T19:08:47.751" v="398" actId="26606"/>
          <ac:cxnSpMkLst>
            <pc:docMk/>
            <pc:sldMk cId="2841090424" sldId="263"/>
            <ac:cxnSpMk id="37" creationId="{818DC98F-4057-4645-B948-F604F39A9CFE}"/>
          </ac:cxnSpMkLst>
        </pc:cxnChg>
        <pc:cxnChg chg="add del">
          <ac:chgData name="Antonio" userId="d8920cf4-e3a4-445f-a7b7-8b31f06c5d87" providerId="ADAL" clId="{3222F45D-6A2A-4400-8F2C-745D59484942}" dt="2021-02-20T19:08:47.751" v="398" actId="26606"/>
          <ac:cxnSpMkLst>
            <pc:docMk/>
            <pc:sldMk cId="2841090424" sldId="263"/>
            <ac:cxnSpMk id="38" creationId="{DAD2B705-4A9B-408D-AA80-4F41045E09DE}"/>
          </ac:cxnSpMkLst>
        </pc:cxnChg>
        <pc:cxnChg chg="add">
          <ac:chgData name="Antonio" userId="d8920cf4-e3a4-445f-a7b7-8b31f06c5d87" providerId="ADAL" clId="{3222F45D-6A2A-4400-8F2C-745D59484942}" dt="2021-02-20T19:08:47.751" v="398" actId="26606"/>
          <ac:cxnSpMkLst>
            <pc:docMk/>
            <pc:sldMk cId="2841090424" sldId="263"/>
            <ac:cxnSpMk id="43" creationId="{D2E961F1-4A28-4A5F-BBD4-6E400E5E6C75}"/>
          </ac:cxnSpMkLst>
        </pc:cxnChg>
        <pc:cxnChg chg="add">
          <ac:chgData name="Antonio" userId="d8920cf4-e3a4-445f-a7b7-8b31f06c5d87" providerId="ADAL" clId="{3222F45D-6A2A-4400-8F2C-745D59484942}" dt="2021-02-20T19:08:47.751" v="398" actId="26606"/>
          <ac:cxnSpMkLst>
            <pc:docMk/>
            <pc:sldMk cId="2841090424" sldId="263"/>
            <ac:cxnSpMk id="47" creationId="{A82415D3-DDE5-4D63-8CB3-23A5EC581B27}"/>
          </ac:cxnSpMkLst>
        </pc:cxnChg>
        <pc:cxnChg chg="add">
          <ac:chgData name="Antonio" userId="d8920cf4-e3a4-445f-a7b7-8b31f06c5d87" providerId="ADAL" clId="{3222F45D-6A2A-4400-8F2C-745D59484942}" dt="2021-02-20T19:08:47.751" v="398" actId="26606"/>
          <ac:cxnSpMkLst>
            <pc:docMk/>
            <pc:sldMk cId="2841090424" sldId="263"/>
            <ac:cxnSpMk id="49" creationId="{AD7193FB-6AE6-4B3B-8F89-56B55DD63B4D}"/>
          </ac:cxnSpMkLst>
        </pc:cxnChg>
      </pc:sldChg>
      <pc:sldChg chg="addSp delSp modSp new mod setBg modClrScheme chgLayout modNotesTx">
        <pc:chgData name="Antonio" userId="d8920cf4-e3a4-445f-a7b7-8b31f06c5d87" providerId="ADAL" clId="{3222F45D-6A2A-4400-8F2C-745D59484942}" dt="2021-02-20T19:19:17.099" v="530" actId="26606"/>
        <pc:sldMkLst>
          <pc:docMk/>
          <pc:sldMk cId="3014417260" sldId="264"/>
        </pc:sldMkLst>
        <pc:spChg chg="mod ord">
          <ac:chgData name="Antonio" userId="d8920cf4-e3a4-445f-a7b7-8b31f06c5d87" providerId="ADAL" clId="{3222F45D-6A2A-4400-8F2C-745D59484942}" dt="2021-02-20T19:19:17.099" v="530" actId="26606"/>
          <ac:spMkLst>
            <pc:docMk/>
            <pc:sldMk cId="3014417260" sldId="264"/>
            <ac:spMk id="2" creationId="{1314C122-2BE0-4084-AC18-3731F4BE4FCA}"/>
          </ac:spMkLst>
        </pc:spChg>
        <pc:spChg chg="del mod">
          <ac:chgData name="Antonio" userId="d8920cf4-e3a4-445f-a7b7-8b31f06c5d87" providerId="ADAL" clId="{3222F45D-6A2A-4400-8F2C-745D59484942}" dt="2021-02-20T19:03:30.419" v="359" actId="700"/>
          <ac:spMkLst>
            <pc:docMk/>
            <pc:sldMk cId="3014417260" sldId="264"/>
            <ac:spMk id="3" creationId="{361237F4-A4CC-4C63-ACDA-3547476D1F99}"/>
          </ac:spMkLst>
        </pc:spChg>
        <pc:spChg chg="add del">
          <ac:chgData name="Antonio" userId="d8920cf4-e3a4-445f-a7b7-8b31f06c5d87" providerId="ADAL" clId="{3222F45D-6A2A-4400-8F2C-745D59484942}" dt="2021-02-20T19:03:38.636" v="361" actId="26606"/>
          <ac:spMkLst>
            <pc:docMk/>
            <pc:sldMk cId="3014417260" sldId="264"/>
            <ac:spMk id="9" creationId="{4038CB10-1F5C-4D54-9DF7-12586DE5B007}"/>
          </ac:spMkLst>
        </pc:spChg>
        <pc:spChg chg="add del">
          <ac:chgData name="Antonio" userId="d8920cf4-e3a4-445f-a7b7-8b31f06c5d87" providerId="ADAL" clId="{3222F45D-6A2A-4400-8F2C-745D59484942}" dt="2021-02-20T19:03:38.636" v="361" actId="26606"/>
          <ac:spMkLst>
            <pc:docMk/>
            <pc:sldMk cId="3014417260" sldId="264"/>
            <ac:spMk id="11" creationId="{73ED6512-6858-4552-B699-9A97FE9A4EA2}"/>
          </ac:spMkLst>
        </pc:spChg>
        <pc:spChg chg="add del">
          <ac:chgData name="Antonio" userId="d8920cf4-e3a4-445f-a7b7-8b31f06c5d87" providerId="ADAL" clId="{3222F45D-6A2A-4400-8F2C-745D59484942}" dt="2021-02-20T19:03:40.078" v="363" actId="26606"/>
          <ac:spMkLst>
            <pc:docMk/>
            <pc:sldMk cId="3014417260" sldId="264"/>
            <ac:spMk id="13" creationId="{1C091803-41C2-48E0-9228-5148460C7479}"/>
          </ac:spMkLst>
        </pc:spChg>
        <pc:spChg chg="add del">
          <ac:chgData name="Antonio" userId="d8920cf4-e3a4-445f-a7b7-8b31f06c5d87" providerId="ADAL" clId="{3222F45D-6A2A-4400-8F2C-745D59484942}" dt="2021-02-20T19:03:40.078" v="363" actId="26606"/>
          <ac:spMkLst>
            <pc:docMk/>
            <pc:sldMk cId="3014417260" sldId="264"/>
            <ac:spMk id="14" creationId="{B775CD93-9DF2-48CB-9F57-1BCA9A46C7FA}"/>
          </ac:spMkLst>
        </pc:spChg>
        <pc:spChg chg="add del">
          <ac:chgData name="Antonio" userId="d8920cf4-e3a4-445f-a7b7-8b31f06c5d87" providerId="ADAL" clId="{3222F45D-6A2A-4400-8F2C-745D59484942}" dt="2021-02-20T19:03:40.078" v="363" actId="26606"/>
          <ac:spMkLst>
            <pc:docMk/>
            <pc:sldMk cId="3014417260" sldId="264"/>
            <ac:spMk id="15" creationId="{6166C6D1-23AC-49C4-BA07-238E4E9F8CEB}"/>
          </ac:spMkLst>
        </pc:spChg>
        <pc:spChg chg="add del">
          <ac:chgData name="Antonio" userId="d8920cf4-e3a4-445f-a7b7-8b31f06c5d87" providerId="ADAL" clId="{3222F45D-6A2A-4400-8F2C-745D59484942}" dt="2021-02-20T19:03:43.103" v="365" actId="26606"/>
          <ac:spMkLst>
            <pc:docMk/>
            <pc:sldMk cId="3014417260" sldId="264"/>
            <ac:spMk id="17" creationId="{EC6EED90-307A-4AAC-97CD-CF1D49B822F4}"/>
          </ac:spMkLst>
        </pc:spChg>
        <pc:spChg chg="add del">
          <ac:chgData name="Antonio" userId="d8920cf4-e3a4-445f-a7b7-8b31f06c5d87" providerId="ADAL" clId="{3222F45D-6A2A-4400-8F2C-745D59484942}" dt="2021-02-20T19:19:17.099" v="530" actId="26606"/>
          <ac:spMkLst>
            <pc:docMk/>
            <pc:sldMk cId="3014417260" sldId="264"/>
            <ac:spMk id="20" creationId="{7F57BEA8-497D-4AA8-8A18-BDCD696B25FE}"/>
          </ac:spMkLst>
        </pc:spChg>
        <pc:spChg chg="add">
          <ac:chgData name="Antonio" userId="d8920cf4-e3a4-445f-a7b7-8b31f06c5d87" providerId="ADAL" clId="{3222F45D-6A2A-4400-8F2C-745D59484942}" dt="2021-02-20T19:19:17.099" v="530" actId="26606"/>
          <ac:spMkLst>
            <pc:docMk/>
            <pc:sldMk cId="3014417260" sldId="264"/>
            <ac:spMk id="27" creationId="{823AC064-BC96-4F32-8AE1-B2FD38754823}"/>
          </ac:spMkLst>
        </pc:spChg>
        <pc:picChg chg="add mod ord">
          <ac:chgData name="Antonio" userId="d8920cf4-e3a4-445f-a7b7-8b31f06c5d87" providerId="ADAL" clId="{3222F45D-6A2A-4400-8F2C-745D59484942}" dt="2021-02-20T19:19:17.099" v="530" actId="26606"/>
          <ac:picMkLst>
            <pc:docMk/>
            <pc:sldMk cId="3014417260" sldId="264"/>
            <ac:picMk id="4" creationId="{0A101D2C-B655-491C-ABC3-ED7D373B386F}"/>
          </ac:picMkLst>
        </pc:picChg>
        <pc:picChg chg="add mod">
          <ac:chgData name="Antonio" userId="d8920cf4-e3a4-445f-a7b7-8b31f06c5d87" providerId="ADAL" clId="{3222F45D-6A2A-4400-8F2C-745D59484942}" dt="2021-02-20T19:19:17.099" v="530" actId="26606"/>
          <ac:picMkLst>
            <pc:docMk/>
            <pc:sldMk cId="3014417260" sldId="264"/>
            <ac:picMk id="6" creationId="{39CFF9B4-0B41-462D-8DAC-02737A8AB4BD}"/>
          </ac:picMkLst>
        </pc:picChg>
        <pc:cxnChg chg="add del">
          <ac:chgData name="Antonio" userId="d8920cf4-e3a4-445f-a7b7-8b31f06c5d87" providerId="ADAL" clId="{3222F45D-6A2A-4400-8F2C-745D59484942}" dt="2021-02-20T19:19:17.099" v="530" actId="26606"/>
          <ac:cxnSpMkLst>
            <pc:docMk/>
            <pc:sldMk cId="3014417260" sldId="264"/>
            <ac:cxnSpMk id="19" creationId="{D2E961F1-4A28-4A5F-BBD4-6E400E5E6C75}"/>
          </ac:cxnSpMkLst>
        </pc:cxnChg>
        <pc:cxnChg chg="add del">
          <ac:chgData name="Antonio" userId="d8920cf4-e3a4-445f-a7b7-8b31f06c5d87" providerId="ADAL" clId="{3222F45D-6A2A-4400-8F2C-745D59484942}" dt="2021-02-20T19:19:17.099" v="530" actId="26606"/>
          <ac:cxnSpMkLst>
            <pc:docMk/>
            <pc:sldMk cId="3014417260" sldId="264"/>
            <ac:cxnSpMk id="21" creationId="{A82415D3-DDE5-4D63-8CB3-23A5EC581B27}"/>
          </ac:cxnSpMkLst>
        </pc:cxnChg>
        <pc:cxnChg chg="add del">
          <ac:chgData name="Antonio" userId="d8920cf4-e3a4-445f-a7b7-8b31f06c5d87" providerId="ADAL" clId="{3222F45D-6A2A-4400-8F2C-745D59484942}" dt="2021-02-20T19:19:17.099" v="530" actId="26606"/>
          <ac:cxnSpMkLst>
            <pc:docMk/>
            <pc:sldMk cId="3014417260" sldId="264"/>
            <ac:cxnSpMk id="22" creationId="{AD7193FB-6AE6-4B3B-8F89-56B55DD63B4D}"/>
          </ac:cxnSpMkLst>
        </pc:cxnChg>
        <pc:cxnChg chg="add">
          <ac:chgData name="Antonio" userId="d8920cf4-e3a4-445f-a7b7-8b31f06c5d87" providerId="ADAL" clId="{3222F45D-6A2A-4400-8F2C-745D59484942}" dt="2021-02-20T19:19:17.099" v="530" actId="26606"/>
          <ac:cxnSpMkLst>
            <pc:docMk/>
            <pc:sldMk cId="3014417260" sldId="264"/>
            <ac:cxnSpMk id="29" creationId="{7E7C77BC-7138-40B1-A15B-20F57A494629}"/>
          </ac:cxnSpMkLst>
        </pc:cxnChg>
        <pc:cxnChg chg="add">
          <ac:chgData name="Antonio" userId="d8920cf4-e3a4-445f-a7b7-8b31f06c5d87" providerId="ADAL" clId="{3222F45D-6A2A-4400-8F2C-745D59484942}" dt="2021-02-20T19:19:17.099" v="530" actId="26606"/>
          <ac:cxnSpMkLst>
            <pc:docMk/>
            <pc:sldMk cId="3014417260" sldId="264"/>
            <ac:cxnSpMk id="31" creationId="{DB146403-F3D6-484B-B2ED-97F9565D0370}"/>
          </ac:cxnSpMkLst>
        </pc:cxnChg>
      </pc:sldChg>
      <pc:sldChg chg="addSp delSp modSp add del mod modNotesTx">
        <pc:chgData name="Antonio" userId="d8920cf4-e3a4-445f-a7b7-8b31f06c5d87" providerId="ADAL" clId="{3222F45D-6A2A-4400-8F2C-745D59484942}" dt="2021-02-20T19:38:19.609" v="653" actId="47"/>
        <pc:sldMkLst>
          <pc:docMk/>
          <pc:sldMk cId="1870453067" sldId="265"/>
        </pc:sldMkLst>
        <pc:spChg chg="mod">
          <ac:chgData name="Antonio" userId="d8920cf4-e3a4-445f-a7b7-8b31f06c5d87" providerId="ADAL" clId="{3222F45D-6A2A-4400-8F2C-745D59484942}" dt="2021-02-20T19:08:54.600" v="401" actId="26606"/>
          <ac:spMkLst>
            <pc:docMk/>
            <pc:sldMk cId="1870453067" sldId="265"/>
            <ac:spMk id="2" creationId="{305CF549-ACC1-468A-94B9-E3093A06CCB9}"/>
          </ac:spMkLst>
        </pc:spChg>
        <pc:spChg chg="add mod">
          <ac:chgData name="Antonio" userId="d8920cf4-e3a4-445f-a7b7-8b31f06c5d87" providerId="ADAL" clId="{3222F45D-6A2A-4400-8F2C-745D59484942}" dt="2021-02-20T19:11:02.772" v="426"/>
          <ac:spMkLst>
            <pc:docMk/>
            <pc:sldMk cId="1870453067" sldId="265"/>
            <ac:spMk id="14" creationId="{E6D120FA-E70A-42EB-9C97-D2C169CB6E3B}"/>
          </ac:spMkLst>
        </pc:spChg>
        <pc:spChg chg="del">
          <ac:chgData name="Antonio" userId="d8920cf4-e3a4-445f-a7b7-8b31f06c5d87" providerId="ADAL" clId="{3222F45D-6A2A-4400-8F2C-745D59484942}" dt="2021-02-20T19:08:54.600" v="401" actId="26606"/>
          <ac:spMkLst>
            <pc:docMk/>
            <pc:sldMk cId="1870453067" sldId="265"/>
            <ac:spMk id="36" creationId="{247AB924-1B87-43FC-B7C7-B112D5C51A0E}"/>
          </ac:spMkLst>
        </pc:spChg>
        <pc:spChg chg="add">
          <ac:chgData name="Antonio" userId="d8920cf4-e3a4-445f-a7b7-8b31f06c5d87" providerId="ADAL" clId="{3222F45D-6A2A-4400-8F2C-745D59484942}" dt="2021-02-20T19:08:54.600" v="401" actId="26606"/>
          <ac:spMkLst>
            <pc:docMk/>
            <pc:sldMk cId="1870453067" sldId="265"/>
            <ac:spMk id="45" creationId="{7F57BEA8-497D-4AA8-8A18-BDCD696B25FE}"/>
          </ac:spMkLst>
        </pc:spChg>
        <pc:picChg chg="del">
          <ac:chgData name="Antonio" userId="d8920cf4-e3a4-445f-a7b7-8b31f06c5d87" providerId="ADAL" clId="{3222F45D-6A2A-4400-8F2C-745D59484942}" dt="2021-02-20T19:08:51.780" v="399" actId="478"/>
          <ac:picMkLst>
            <pc:docMk/>
            <pc:sldMk cId="1870453067" sldId="265"/>
            <ac:picMk id="7" creationId="{5B2552AA-ED18-42B3-9923-856811C47AF7}"/>
          </ac:picMkLst>
        </pc:picChg>
        <pc:picChg chg="mod">
          <ac:chgData name="Antonio" userId="d8920cf4-e3a4-445f-a7b7-8b31f06c5d87" providerId="ADAL" clId="{3222F45D-6A2A-4400-8F2C-745D59484942}" dt="2021-02-20T19:08:54.600" v="401" actId="26606"/>
          <ac:picMkLst>
            <pc:docMk/>
            <pc:sldMk cId="1870453067" sldId="265"/>
            <ac:picMk id="9" creationId="{460C8541-F3F4-4C7C-B689-B3131BFE407E}"/>
          </ac:picMkLst>
        </pc:picChg>
        <pc:picChg chg="del">
          <ac:chgData name="Antonio" userId="d8920cf4-e3a4-445f-a7b7-8b31f06c5d87" providerId="ADAL" clId="{3222F45D-6A2A-4400-8F2C-745D59484942}" dt="2021-02-20T19:08:52.843" v="400" actId="478"/>
          <ac:picMkLst>
            <pc:docMk/>
            <pc:sldMk cId="1870453067" sldId="265"/>
            <ac:picMk id="11" creationId="{0F438FF8-B5ED-4D30-A1D7-B85A2FB0F649}"/>
          </ac:picMkLst>
        </pc:picChg>
        <pc:cxnChg chg="del">
          <ac:chgData name="Antonio" userId="d8920cf4-e3a4-445f-a7b7-8b31f06c5d87" providerId="ADAL" clId="{3222F45D-6A2A-4400-8F2C-745D59484942}" dt="2021-02-20T19:08:54.600" v="401" actId="26606"/>
          <ac:cxnSpMkLst>
            <pc:docMk/>
            <pc:sldMk cId="1870453067" sldId="265"/>
            <ac:cxnSpMk id="35" creationId="{99AE2756-0FC4-4155-83E7-58AAAB63E757}"/>
          </ac:cxnSpMkLst>
        </pc:cxnChg>
        <pc:cxnChg chg="del">
          <ac:chgData name="Antonio" userId="d8920cf4-e3a4-445f-a7b7-8b31f06c5d87" providerId="ADAL" clId="{3222F45D-6A2A-4400-8F2C-745D59484942}" dt="2021-02-20T19:08:54.600" v="401" actId="26606"/>
          <ac:cxnSpMkLst>
            <pc:docMk/>
            <pc:sldMk cId="1870453067" sldId="265"/>
            <ac:cxnSpMk id="37" creationId="{818DC98F-4057-4645-B948-F604F39A9CFE}"/>
          </ac:cxnSpMkLst>
        </pc:cxnChg>
        <pc:cxnChg chg="del">
          <ac:chgData name="Antonio" userId="d8920cf4-e3a4-445f-a7b7-8b31f06c5d87" providerId="ADAL" clId="{3222F45D-6A2A-4400-8F2C-745D59484942}" dt="2021-02-20T19:08:54.600" v="401" actId="26606"/>
          <ac:cxnSpMkLst>
            <pc:docMk/>
            <pc:sldMk cId="1870453067" sldId="265"/>
            <ac:cxnSpMk id="38" creationId="{DAD2B705-4A9B-408D-AA80-4F41045E09DE}"/>
          </ac:cxnSpMkLst>
        </pc:cxnChg>
        <pc:cxnChg chg="add">
          <ac:chgData name="Antonio" userId="d8920cf4-e3a4-445f-a7b7-8b31f06c5d87" providerId="ADAL" clId="{3222F45D-6A2A-4400-8F2C-745D59484942}" dt="2021-02-20T19:08:54.600" v="401" actId="26606"/>
          <ac:cxnSpMkLst>
            <pc:docMk/>
            <pc:sldMk cId="1870453067" sldId="265"/>
            <ac:cxnSpMk id="43" creationId="{D2E961F1-4A28-4A5F-BBD4-6E400E5E6C75}"/>
          </ac:cxnSpMkLst>
        </pc:cxnChg>
        <pc:cxnChg chg="add">
          <ac:chgData name="Antonio" userId="d8920cf4-e3a4-445f-a7b7-8b31f06c5d87" providerId="ADAL" clId="{3222F45D-6A2A-4400-8F2C-745D59484942}" dt="2021-02-20T19:08:54.600" v="401" actId="26606"/>
          <ac:cxnSpMkLst>
            <pc:docMk/>
            <pc:sldMk cId="1870453067" sldId="265"/>
            <ac:cxnSpMk id="47" creationId="{A82415D3-DDE5-4D63-8CB3-23A5EC581B27}"/>
          </ac:cxnSpMkLst>
        </pc:cxnChg>
        <pc:cxnChg chg="add">
          <ac:chgData name="Antonio" userId="d8920cf4-e3a4-445f-a7b7-8b31f06c5d87" providerId="ADAL" clId="{3222F45D-6A2A-4400-8F2C-745D59484942}" dt="2021-02-20T19:08:54.600" v="401" actId="26606"/>
          <ac:cxnSpMkLst>
            <pc:docMk/>
            <pc:sldMk cId="1870453067" sldId="265"/>
            <ac:cxnSpMk id="49" creationId="{AD7193FB-6AE6-4B3B-8F89-56B55DD63B4D}"/>
          </ac:cxnSpMkLst>
        </pc:cxnChg>
      </pc:sldChg>
      <pc:sldChg chg="addSp delSp modSp add del mod modNotesTx">
        <pc:chgData name="Antonio" userId="d8920cf4-e3a4-445f-a7b7-8b31f06c5d87" providerId="ADAL" clId="{3222F45D-6A2A-4400-8F2C-745D59484942}" dt="2021-02-20T19:38:40.535" v="659" actId="47"/>
        <pc:sldMkLst>
          <pc:docMk/>
          <pc:sldMk cId="3398631891" sldId="266"/>
        </pc:sldMkLst>
        <pc:spChg chg="mod">
          <ac:chgData name="Antonio" userId="d8920cf4-e3a4-445f-a7b7-8b31f06c5d87" providerId="ADAL" clId="{3222F45D-6A2A-4400-8F2C-745D59484942}" dt="2021-02-20T19:08:58.806" v="404" actId="26606"/>
          <ac:spMkLst>
            <pc:docMk/>
            <pc:sldMk cId="3398631891" sldId="266"/>
            <ac:spMk id="2" creationId="{305CF549-ACC1-468A-94B9-E3093A06CCB9}"/>
          </ac:spMkLst>
        </pc:spChg>
        <pc:spChg chg="add mod">
          <ac:chgData name="Antonio" userId="d8920cf4-e3a4-445f-a7b7-8b31f06c5d87" providerId="ADAL" clId="{3222F45D-6A2A-4400-8F2C-745D59484942}" dt="2021-02-20T19:11:04.476" v="427"/>
          <ac:spMkLst>
            <pc:docMk/>
            <pc:sldMk cId="3398631891" sldId="266"/>
            <ac:spMk id="20" creationId="{7928F51C-9D84-4AED-B47F-199890153139}"/>
          </ac:spMkLst>
        </pc:spChg>
        <pc:spChg chg="del">
          <ac:chgData name="Antonio" userId="d8920cf4-e3a4-445f-a7b7-8b31f06c5d87" providerId="ADAL" clId="{3222F45D-6A2A-4400-8F2C-745D59484942}" dt="2021-02-20T19:08:58.806" v="404" actId="26606"/>
          <ac:spMkLst>
            <pc:docMk/>
            <pc:sldMk cId="3398631891" sldId="266"/>
            <ac:spMk id="36" creationId="{247AB924-1B87-43FC-B7C7-B112D5C51A0E}"/>
          </ac:spMkLst>
        </pc:spChg>
        <pc:spChg chg="add">
          <ac:chgData name="Antonio" userId="d8920cf4-e3a4-445f-a7b7-8b31f06c5d87" providerId="ADAL" clId="{3222F45D-6A2A-4400-8F2C-745D59484942}" dt="2021-02-20T19:08:58.806" v="404" actId="26606"/>
          <ac:spMkLst>
            <pc:docMk/>
            <pc:sldMk cId="3398631891" sldId="266"/>
            <ac:spMk id="45" creationId="{7F57BEA8-497D-4AA8-8A18-BDCD696B25FE}"/>
          </ac:spMkLst>
        </pc:spChg>
        <pc:picChg chg="add mod">
          <ac:chgData name="Antonio" userId="d8920cf4-e3a4-445f-a7b7-8b31f06c5d87" providerId="ADAL" clId="{3222F45D-6A2A-4400-8F2C-745D59484942}" dt="2021-02-20T19:10:28.745" v="414" actId="1076"/>
          <ac:picMkLst>
            <pc:docMk/>
            <pc:sldMk cId="3398631891" sldId="266"/>
            <ac:picMk id="4" creationId="{7FE3B931-D157-4FB7-9261-7C18108F3FAC}"/>
          </ac:picMkLst>
        </pc:picChg>
        <pc:picChg chg="add mod">
          <ac:chgData name="Antonio" userId="d8920cf4-e3a4-445f-a7b7-8b31f06c5d87" providerId="ADAL" clId="{3222F45D-6A2A-4400-8F2C-745D59484942}" dt="2021-02-20T19:10:32.613" v="415" actId="1076"/>
          <ac:picMkLst>
            <pc:docMk/>
            <pc:sldMk cId="3398631891" sldId="266"/>
            <ac:picMk id="6" creationId="{7BA36593-27F8-4BAE-9D02-888254CF809A}"/>
          </ac:picMkLst>
        </pc:picChg>
        <pc:picChg chg="del">
          <ac:chgData name="Antonio" userId="d8920cf4-e3a4-445f-a7b7-8b31f06c5d87" providerId="ADAL" clId="{3222F45D-6A2A-4400-8F2C-745D59484942}" dt="2021-02-20T19:08:57.106" v="402" actId="478"/>
          <ac:picMkLst>
            <pc:docMk/>
            <pc:sldMk cId="3398631891" sldId="266"/>
            <ac:picMk id="7" creationId="{5B2552AA-ED18-42B3-9923-856811C47AF7}"/>
          </ac:picMkLst>
        </pc:picChg>
        <pc:picChg chg="del">
          <ac:chgData name="Antonio" userId="d8920cf4-e3a4-445f-a7b7-8b31f06c5d87" providerId="ADAL" clId="{3222F45D-6A2A-4400-8F2C-745D59484942}" dt="2021-02-20T19:08:57.686" v="403" actId="478"/>
          <ac:picMkLst>
            <pc:docMk/>
            <pc:sldMk cId="3398631891" sldId="266"/>
            <ac:picMk id="9" creationId="{460C8541-F3F4-4C7C-B689-B3131BFE407E}"/>
          </ac:picMkLst>
        </pc:picChg>
        <pc:picChg chg="add mod">
          <ac:chgData name="Antonio" userId="d8920cf4-e3a4-445f-a7b7-8b31f06c5d87" providerId="ADAL" clId="{3222F45D-6A2A-4400-8F2C-745D59484942}" dt="2021-02-20T19:10:34.378" v="416" actId="1076"/>
          <ac:picMkLst>
            <pc:docMk/>
            <pc:sldMk cId="3398631891" sldId="266"/>
            <ac:picMk id="10" creationId="{9D6E213C-DC98-4AE4-9FDE-C587A6CEBF26}"/>
          </ac:picMkLst>
        </pc:picChg>
        <pc:picChg chg="del mod">
          <ac:chgData name="Antonio" userId="d8920cf4-e3a4-445f-a7b7-8b31f06c5d87" providerId="ADAL" clId="{3222F45D-6A2A-4400-8F2C-745D59484942}" dt="2021-02-20T19:09:31.062" v="405" actId="478"/>
          <ac:picMkLst>
            <pc:docMk/>
            <pc:sldMk cId="3398631891" sldId="266"/>
            <ac:picMk id="11" creationId="{0F438FF8-B5ED-4D30-A1D7-B85A2FB0F649}"/>
          </ac:picMkLst>
        </pc:picChg>
        <pc:cxnChg chg="del">
          <ac:chgData name="Antonio" userId="d8920cf4-e3a4-445f-a7b7-8b31f06c5d87" providerId="ADAL" clId="{3222F45D-6A2A-4400-8F2C-745D59484942}" dt="2021-02-20T19:08:58.806" v="404" actId="26606"/>
          <ac:cxnSpMkLst>
            <pc:docMk/>
            <pc:sldMk cId="3398631891" sldId="266"/>
            <ac:cxnSpMk id="35" creationId="{99AE2756-0FC4-4155-83E7-58AAAB63E757}"/>
          </ac:cxnSpMkLst>
        </pc:cxnChg>
        <pc:cxnChg chg="del">
          <ac:chgData name="Antonio" userId="d8920cf4-e3a4-445f-a7b7-8b31f06c5d87" providerId="ADAL" clId="{3222F45D-6A2A-4400-8F2C-745D59484942}" dt="2021-02-20T19:08:58.806" v="404" actId="26606"/>
          <ac:cxnSpMkLst>
            <pc:docMk/>
            <pc:sldMk cId="3398631891" sldId="266"/>
            <ac:cxnSpMk id="37" creationId="{818DC98F-4057-4645-B948-F604F39A9CFE}"/>
          </ac:cxnSpMkLst>
        </pc:cxnChg>
        <pc:cxnChg chg="del">
          <ac:chgData name="Antonio" userId="d8920cf4-e3a4-445f-a7b7-8b31f06c5d87" providerId="ADAL" clId="{3222F45D-6A2A-4400-8F2C-745D59484942}" dt="2021-02-20T19:08:58.806" v="404" actId="26606"/>
          <ac:cxnSpMkLst>
            <pc:docMk/>
            <pc:sldMk cId="3398631891" sldId="266"/>
            <ac:cxnSpMk id="38" creationId="{DAD2B705-4A9B-408D-AA80-4F41045E09DE}"/>
          </ac:cxnSpMkLst>
        </pc:cxnChg>
        <pc:cxnChg chg="add">
          <ac:chgData name="Antonio" userId="d8920cf4-e3a4-445f-a7b7-8b31f06c5d87" providerId="ADAL" clId="{3222F45D-6A2A-4400-8F2C-745D59484942}" dt="2021-02-20T19:08:58.806" v="404" actId="26606"/>
          <ac:cxnSpMkLst>
            <pc:docMk/>
            <pc:sldMk cId="3398631891" sldId="266"/>
            <ac:cxnSpMk id="43" creationId="{D2E961F1-4A28-4A5F-BBD4-6E400E5E6C75}"/>
          </ac:cxnSpMkLst>
        </pc:cxnChg>
        <pc:cxnChg chg="add">
          <ac:chgData name="Antonio" userId="d8920cf4-e3a4-445f-a7b7-8b31f06c5d87" providerId="ADAL" clId="{3222F45D-6A2A-4400-8F2C-745D59484942}" dt="2021-02-20T19:08:58.806" v="404" actId="26606"/>
          <ac:cxnSpMkLst>
            <pc:docMk/>
            <pc:sldMk cId="3398631891" sldId="266"/>
            <ac:cxnSpMk id="47" creationId="{A82415D3-DDE5-4D63-8CB3-23A5EC581B27}"/>
          </ac:cxnSpMkLst>
        </pc:cxnChg>
        <pc:cxnChg chg="add">
          <ac:chgData name="Antonio" userId="d8920cf4-e3a4-445f-a7b7-8b31f06c5d87" providerId="ADAL" clId="{3222F45D-6A2A-4400-8F2C-745D59484942}" dt="2021-02-20T19:08:58.806" v="404" actId="26606"/>
          <ac:cxnSpMkLst>
            <pc:docMk/>
            <pc:sldMk cId="3398631891" sldId="266"/>
            <ac:cxnSpMk id="49" creationId="{AD7193FB-6AE6-4B3B-8F89-56B55DD63B4D}"/>
          </ac:cxnSpMkLst>
        </pc:cxnChg>
      </pc:sldChg>
      <pc:sldChg chg="addSp delSp modSp add mod modNotesTx">
        <pc:chgData name="Antonio" userId="d8920cf4-e3a4-445f-a7b7-8b31f06c5d87" providerId="ADAL" clId="{3222F45D-6A2A-4400-8F2C-745D59484942}" dt="2021-02-20T19:37:38.249" v="645" actId="26606"/>
        <pc:sldMkLst>
          <pc:docMk/>
          <pc:sldMk cId="438090004" sldId="267"/>
        </pc:sldMkLst>
        <pc:spChg chg="mod">
          <ac:chgData name="Antonio" userId="d8920cf4-e3a4-445f-a7b7-8b31f06c5d87" providerId="ADAL" clId="{3222F45D-6A2A-4400-8F2C-745D59484942}" dt="2021-02-20T19:37:38.249" v="645" actId="26606"/>
          <ac:spMkLst>
            <pc:docMk/>
            <pc:sldMk cId="438090004" sldId="267"/>
            <ac:spMk id="2" creationId="{305CF549-ACC1-468A-94B9-E3093A06CCB9}"/>
          </ac:spMkLst>
        </pc:spChg>
        <pc:spChg chg="del">
          <ac:chgData name="Antonio" userId="d8920cf4-e3a4-445f-a7b7-8b31f06c5d87" providerId="ADAL" clId="{3222F45D-6A2A-4400-8F2C-745D59484942}" dt="2021-02-20T19:12:59.513" v="454" actId="478"/>
          <ac:spMkLst>
            <pc:docMk/>
            <pc:sldMk cId="438090004" sldId="267"/>
            <ac:spMk id="34" creationId="{48702BFF-5CD1-408B-A193-4D81DCEC65EA}"/>
          </ac:spMkLst>
        </pc:spChg>
        <pc:spChg chg="del">
          <ac:chgData name="Antonio" userId="d8920cf4-e3a4-445f-a7b7-8b31f06c5d87" providerId="ADAL" clId="{3222F45D-6A2A-4400-8F2C-745D59484942}" dt="2021-02-20T19:21:07.683" v="534" actId="26606"/>
          <ac:spMkLst>
            <pc:docMk/>
            <pc:sldMk cId="438090004" sldId="267"/>
            <ac:spMk id="45" creationId="{7F57BEA8-497D-4AA8-8A18-BDCD696B25FE}"/>
          </ac:spMkLst>
        </pc:spChg>
        <pc:spChg chg="add del">
          <ac:chgData name="Antonio" userId="d8920cf4-e3a4-445f-a7b7-8b31f06c5d87" providerId="ADAL" clId="{3222F45D-6A2A-4400-8F2C-745D59484942}" dt="2021-02-20T19:23:58.549" v="538" actId="26606"/>
          <ac:spMkLst>
            <pc:docMk/>
            <pc:sldMk cId="438090004" sldId="267"/>
            <ac:spMk id="56" creationId="{7F57BEA8-497D-4AA8-8A18-BDCD696B25FE}"/>
          </ac:spMkLst>
        </pc:spChg>
        <pc:spChg chg="add del">
          <ac:chgData name="Antonio" userId="d8920cf4-e3a4-445f-a7b7-8b31f06c5d87" providerId="ADAL" clId="{3222F45D-6A2A-4400-8F2C-745D59484942}" dt="2021-02-20T19:37:38.249" v="645" actId="26606"/>
          <ac:spMkLst>
            <pc:docMk/>
            <pc:sldMk cId="438090004" sldId="267"/>
            <ac:spMk id="67" creationId="{7F57BEA8-497D-4AA8-8A18-BDCD696B25FE}"/>
          </ac:spMkLst>
        </pc:spChg>
        <pc:spChg chg="add">
          <ac:chgData name="Antonio" userId="d8920cf4-e3a4-445f-a7b7-8b31f06c5d87" providerId="ADAL" clId="{3222F45D-6A2A-4400-8F2C-745D59484942}" dt="2021-02-20T19:37:38.249" v="645" actId="26606"/>
          <ac:spMkLst>
            <pc:docMk/>
            <pc:sldMk cId="438090004" sldId="267"/>
            <ac:spMk id="76" creationId="{823AC064-BC96-4F32-8AE1-B2FD38754823}"/>
          </ac:spMkLst>
        </pc:spChg>
        <pc:picChg chg="add mod">
          <ac:chgData name="Antonio" userId="d8920cf4-e3a4-445f-a7b7-8b31f06c5d87" providerId="ADAL" clId="{3222F45D-6A2A-4400-8F2C-745D59484942}" dt="2021-02-20T19:37:38.249" v="645" actId="26606"/>
          <ac:picMkLst>
            <pc:docMk/>
            <pc:sldMk cId="438090004" sldId="267"/>
            <ac:picMk id="4" creationId="{D4C7ACBD-12EB-4C46-8F1E-EEF29DAFC449}"/>
          </ac:picMkLst>
        </pc:picChg>
        <pc:picChg chg="del">
          <ac:chgData name="Antonio" userId="d8920cf4-e3a4-445f-a7b7-8b31f06c5d87" providerId="ADAL" clId="{3222F45D-6A2A-4400-8F2C-745D59484942}" dt="2021-02-20T19:12:57.759" v="453" actId="478"/>
          <ac:picMkLst>
            <pc:docMk/>
            <pc:sldMk cId="438090004" sldId="267"/>
            <ac:picMk id="7" creationId="{5B2552AA-ED18-42B3-9923-856811C47AF7}"/>
          </ac:picMkLst>
        </pc:picChg>
        <pc:cxnChg chg="del">
          <ac:chgData name="Antonio" userId="d8920cf4-e3a4-445f-a7b7-8b31f06c5d87" providerId="ADAL" clId="{3222F45D-6A2A-4400-8F2C-745D59484942}" dt="2021-02-20T19:21:07.683" v="534" actId="26606"/>
          <ac:cxnSpMkLst>
            <pc:docMk/>
            <pc:sldMk cId="438090004" sldId="267"/>
            <ac:cxnSpMk id="43" creationId="{D2E961F1-4A28-4A5F-BBD4-6E400E5E6C75}"/>
          </ac:cxnSpMkLst>
        </pc:cxnChg>
        <pc:cxnChg chg="del">
          <ac:chgData name="Antonio" userId="d8920cf4-e3a4-445f-a7b7-8b31f06c5d87" providerId="ADAL" clId="{3222F45D-6A2A-4400-8F2C-745D59484942}" dt="2021-02-20T19:21:07.683" v="534" actId="26606"/>
          <ac:cxnSpMkLst>
            <pc:docMk/>
            <pc:sldMk cId="438090004" sldId="267"/>
            <ac:cxnSpMk id="47" creationId="{A82415D3-DDE5-4D63-8CB3-23A5EC581B27}"/>
          </ac:cxnSpMkLst>
        </pc:cxnChg>
        <pc:cxnChg chg="del">
          <ac:chgData name="Antonio" userId="d8920cf4-e3a4-445f-a7b7-8b31f06c5d87" providerId="ADAL" clId="{3222F45D-6A2A-4400-8F2C-745D59484942}" dt="2021-02-20T19:21:07.683" v="534" actId="26606"/>
          <ac:cxnSpMkLst>
            <pc:docMk/>
            <pc:sldMk cId="438090004" sldId="267"/>
            <ac:cxnSpMk id="49" creationId="{AD7193FB-6AE6-4B3B-8F89-56B55DD63B4D}"/>
          </ac:cxnSpMkLst>
        </pc:cxnChg>
        <pc:cxnChg chg="add del">
          <ac:chgData name="Antonio" userId="d8920cf4-e3a4-445f-a7b7-8b31f06c5d87" providerId="ADAL" clId="{3222F45D-6A2A-4400-8F2C-745D59484942}" dt="2021-02-20T19:23:58.549" v="538" actId="26606"/>
          <ac:cxnSpMkLst>
            <pc:docMk/>
            <pc:sldMk cId="438090004" sldId="267"/>
            <ac:cxnSpMk id="54" creationId="{D2E961F1-4A28-4A5F-BBD4-6E400E5E6C75}"/>
          </ac:cxnSpMkLst>
        </pc:cxnChg>
        <pc:cxnChg chg="add del">
          <ac:chgData name="Antonio" userId="d8920cf4-e3a4-445f-a7b7-8b31f06c5d87" providerId="ADAL" clId="{3222F45D-6A2A-4400-8F2C-745D59484942}" dt="2021-02-20T19:23:58.549" v="538" actId="26606"/>
          <ac:cxnSpMkLst>
            <pc:docMk/>
            <pc:sldMk cId="438090004" sldId="267"/>
            <ac:cxnSpMk id="58" creationId="{A82415D3-DDE5-4D63-8CB3-23A5EC581B27}"/>
          </ac:cxnSpMkLst>
        </pc:cxnChg>
        <pc:cxnChg chg="add del">
          <ac:chgData name="Antonio" userId="d8920cf4-e3a4-445f-a7b7-8b31f06c5d87" providerId="ADAL" clId="{3222F45D-6A2A-4400-8F2C-745D59484942}" dt="2021-02-20T19:23:58.549" v="538" actId="26606"/>
          <ac:cxnSpMkLst>
            <pc:docMk/>
            <pc:sldMk cId="438090004" sldId="267"/>
            <ac:cxnSpMk id="60" creationId="{AD7193FB-6AE6-4B3B-8F89-56B55DD63B4D}"/>
          </ac:cxnSpMkLst>
        </pc:cxnChg>
        <pc:cxnChg chg="add del">
          <ac:chgData name="Antonio" userId="d8920cf4-e3a4-445f-a7b7-8b31f06c5d87" providerId="ADAL" clId="{3222F45D-6A2A-4400-8F2C-745D59484942}" dt="2021-02-20T19:37:38.249" v="645" actId="26606"/>
          <ac:cxnSpMkLst>
            <pc:docMk/>
            <pc:sldMk cId="438090004" sldId="267"/>
            <ac:cxnSpMk id="65" creationId="{D2E961F1-4A28-4A5F-BBD4-6E400E5E6C75}"/>
          </ac:cxnSpMkLst>
        </pc:cxnChg>
        <pc:cxnChg chg="add del">
          <ac:chgData name="Antonio" userId="d8920cf4-e3a4-445f-a7b7-8b31f06c5d87" providerId="ADAL" clId="{3222F45D-6A2A-4400-8F2C-745D59484942}" dt="2021-02-20T19:37:38.249" v="645" actId="26606"/>
          <ac:cxnSpMkLst>
            <pc:docMk/>
            <pc:sldMk cId="438090004" sldId="267"/>
            <ac:cxnSpMk id="69" creationId="{A82415D3-DDE5-4D63-8CB3-23A5EC581B27}"/>
          </ac:cxnSpMkLst>
        </pc:cxnChg>
        <pc:cxnChg chg="add del">
          <ac:chgData name="Antonio" userId="d8920cf4-e3a4-445f-a7b7-8b31f06c5d87" providerId="ADAL" clId="{3222F45D-6A2A-4400-8F2C-745D59484942}" dt="2021-02-20T19:37:38.249" v="645" actId="26606"/>
          <ac:cxnSpMkLst>
            <pc:docMk/>
            <pc:sldMk cId="438090004" sldId="267"/>
            <ac:cxnSpMk id="71" creationId="{AD7193FB-6AE6-4B3B-8F89-56B55DD63B4D}"/>
          </ac:cxnSpMkLst>
        </pc:cxnChg>
        <pc:cxnChg chg="add">
          <ac:chgData name="Antonio" userId="d8920cf4-e3a4-445f-a7b7-8b31f06c5d87" providerId="ADAL" clId="{3222F45D-6A2A-4400-8F2C-745D59484942}" dt="2021-02-20T19:37:38.249" v="645" actId="26606"/>
          <ac:cxnSpMkLst>
            <pc:docMk/>
            <pc:sldMk cId="438090004" sldId="267"/>
            <ac:cxnSpMk id="78" creationId="{7E7C77BC-7138-40B1-A15B-20F57A494629}"/>
          </ac:cxnSpMkLst>
        </pc:cxnChg>
      </pc:sldChg>
      <pc:sldChg chg="modSp del mod">
        <pc:chgData name="Antonio" userId="d8920cf4-e3a4-445f-a7b7-8b31f06c5d87" providerId="ADAL" clId="{3222F45D-6A2A-4400-8F2C-745D59484942}" dt="2021-02-20T19:33:26.973" v="642" actId="47"/>
        <pc:sldMkLst>
          <pc:docMk/>
          <pc:sldMk cId="910543552" sldId="268"/>
        </pc:sldMkLst>
        <pc:spChg chg="mod">
          <ac:chgData name="Antonio" userId="d8920cf4-e3a4-445f-a7b7-8b31f06c5d87" providerId="ADAL" clId="{3222F45D-6A2A-4400-8F2C-745D59484942}" dt="2021-02-20T19:33:00.897" v="635"/>
          <ac:spMkLst>
            <pc:docMk/>
            <pc:sldMk cId="910543552" sldId="268"/>
            <ac:spMk id="2" creationId="{1314C122-2BE0-4084-AC18-3731F4BE4FCA}"/>
          </ac:spMkLst>
        </pc:spChg>
      </pc:sldChg>
      <pc:sldChg chg="addSp delSp modSp add mod">
        <pc:chgData name="Antonio" userId="d8920cf4-e3a4-445f-a7b7-8b31f06c5d87" providerId="ADAL" clId="{3222F45D-6A2A-4400-8F2C-745D59484942}" dt="2021-02-20T19:38:46.584" v="660" actId="26606"/>
        <pc:sldMkLst>
          <pc:docMk/>
          <pc:sldMk cId="967699170" sldId="269"/>
        </pc:sldMkLst>
        <pc:spChg chg="mod">
          <ac:chgData name="Antonio" userId="d8920cf4-e3a4-445f-a7b7-8b31f06c5d87" providerId="ADAL" clId="{3222F45D-6A2A-4400-8F2C-745D59484942}" dt="2021-02-20T19:38:46.584" v="660" actId="26606"/>
          <ac:spMkLst>
            <pc:docMk/>
            <pc:sldMk cId="967699170" sldId="269"/>
            <ac:spMk id="2" creationId="{1314C122-2BE0-4084-AC18-3731F4BE4FCA}"/>
          </ac:spMkLst>
        </pc:spChg>
        <pc:spChg chg="del">
          <ac:chgData name="Antonio" userId="d8920cf4-e3a4-445f-a7b7-8b31f06c5d87" providerId="ADAL" clId="{3222F45D-6A2A-4400-8F2C-745D59484942}" dt="2021-02-20T19:33:23.802" v="641" actId="26606"/>
          <ac:spMkLst>
            <pc:docMk/>
            <pc:sldMk cId="967699170" sldId="269"/>
            <ac:spMk id="27" creationId="{823AC064-BC96-4F32-8AE1-B2FD38754823}"/>
          </ac:spMkLst>
        </pc:spChg>
        <pc:spChg chg="add del">
          <ac:chgData name="Antonio" userId="d8920cf4-e3a4-445f-a7b7-8b31f06c5d87" providerId="ADAL" clId="{3222F45D-6A2A-4400-8F2C-745D59484942}" dt="2021-02-20T19:38:46.584" v="660" actId="26606"/>
          <ac:spMkLst>
            <pc:docMk/>
            <pc:sldMk cId="967699170" sldId="269"/>
            <ac:spMk id="38" creationId="{7F57BEA8-497D-4AA8-8A18-BDCD696B25FE}"/>
          </ac:spMkLst>
        </pc:spChg>
        <pc:spChg chg="add">
          <ac:chgData name="Antonio" userId="d8920cf4-e3a4-445f-a7b7-8b31f06c5d87" providerId="ADAL" clId="{3222F45D-6A2A-4400-8F2C-745D59484942}" dt="2021-02-20T19:38:46.584" v="660" actId="26606"/>
          <ac:spMkLst>
            <pc:docMk/>
            <pc:sldMk cId="967699170" sldId="269"/>
            <ac:spMk id="44" creationId="{823AC064-BC96-4F32-8AE1-B2FD38754823}"/>
          </ac:spMkLst>
        </pc:spChg>
        <pc:spChg chg="add del">
          <ac:chgData name="Antonio" userId="d8920cf4-e3a4-445f-a7b7-8b31f06c5d87" providerId="ADAL" clId="{3222F45D-6A2A-4400-8F2C-745D59484942}" dt="2021-02-20T19:35:24.106" v="644" actId="26606"/>
          <ac:spMkLst>
            <pc:docMk/>
            <pc:sldMk cId="967699170" sldId="269"/>
            <ac:spMk id="47" creationId="{823AC064-BC96-4F32-8AE1-B2FD38754823}"/>
          </ac:spMkLst>
        </pc:spChg>
        <pc:picChg chg="del">
          <ac:chgData name="Antonio" userId="d8920cf4-e3a4-445f-a7b7-8b31f06c5d87" providerId="ADAL" clId="{3222F45D-6A2A-4400-8F2C-745D59484942}" dt="2021-02-20T19:33:18.549" v="638" actId="478"/>
          <ac:picMkLst>
            <pc:docMk/>
            <pc:sldMk cId="967699170" sldId="269"/>
            <ac:picMk id="4" creationId="{0A101D2C-B655-491C-ABC3-ED7D373B386F}"/>
          </ac:picMkLst>
        </pc:picChg>
        <pc:picChg chg="del">
          <ac:chgData name="Antonio" userId="d8920cf4-e3a4-445f-a7b7-8b31f06c5d87" providerId="ADAL" clId="{3222F45D-6A2A-4400-8F2C-745D59484942}" dt="2021-02-20T19:33:17.676" v="637" actId="478"/>
          <ac:picMkLst>
            <pc:docMk/>
            <pc:sldMk cId="967699170" sldId="269"/>
            <ac:picMk id="6" creationId="{39CFF9B4-0B41-462D-8DAC-02737A8AB4BD}"/>
          </ac:picMkLst>
        </pc:picChg>
        <pc:picChg chg="add mod">
          <ac:chgData name="Antonio" userId="d8920cf4-e3a4-445f-a7b7-8b31f06c5d87" providerId="ADAL" clId="{3222F45D-6A2A-4400-8F2C-745D59484942}" dt="2021-02-20T19:38:46.584" v="660" actId="26606"/>
          <ac:picMkLst>
            <pc:docMk/>
            <pc:sldMk cId="967699170" sldId="269"/>
            <ac:picMk id="8" creationId="{C8E9DF0F-6BAB-4A5F-98D2-4D777CBC259F}"/>
          </ac:picMkLst>
        </pc:picChg>
        <pc:cxnChg chg="del">
          <ac:chgData name="Antonio" userId="d8920cf4-e3a4-445f-a7b7-8b31f06c5d87" providerId="ADAL" clId="{3222F45D-6A2A-4400-8F2C-745D59484942}" dt="2021-02-20T19:33:23.802" v="641" actId="26606"/>
          <ac:cxnSpMkLst>
            <pc:docMk/>
            <pc:sldMk cId="967699170" sldId="269"/>
            <ac:cxnSpMk id="29" creationId="{7E7C77BC-7138-40B1-A15B-20F57A494629}"/>
          </ac:cxnSpMkLst>
        </pc:cxnChg>
        <pc:cxnChg chg="del">
          <ac:chgData name="Antonio" userId="d8920cf4-e3a4-445f-a7b7-8b31f06c5d87" providerId="ADAL" clId="{3222F45D-6A2A-4400-8F2C-745D59484942}" dt="2021-02-20T19:33:23.802" v="641" actId="26606"/>
          <ac:cxnSpMkLst>
            <pc:docMk/>
            <pc:sldMk cId="967699170" sldId="269"/>
            <ac:cxnSpMk id="31" creationId="{DB146403-F3D6-484B-B2ED-97F9565D0370}"/>
          </ac:cxnSpMkLst>
        </pc:cxnChg>
        <pc:cxnChg chg="add del">
          <ac:chgData name="Antonio" userId="d8920cf4-e3a4-445f-a7b7-8b31f06c5d87" providerId="ADAL" clId="{3222F45D-6A2A-4400-8F2C-745D59484942}" dt="2021-02-20T19:38:46.584" v="660" actId="26606"/>
          <ac:cxnSpMkLst>
            <pc:docMk/>
            <pc:sldMk cId="967699170" sldId="269"/>
            <ac:cxnSpMk id="36" creationId="{D2E961F1-4A28-4A5F-BBD4-6E400E5E6C75}"/>
          </ac:cxnSpMkLst>
        </pc:cxnChg>
        <pc:cxnChg chg="add del">
          <ac:chgData name="Antonio" userId="d8920cf4-e3a4-445f-a7b7-8b31f06c5d87" providerId="ADAL" clId="{3222F45D-6A2A-4400-8F2C-745D59484942}" dt="2021-02-20T19:38:46.584" v="660" actId="26606"/>
          <ac:cxnSpMkLst>
            <pc:docMk/>
            <pc:sldMk cId="967699170" sldId="269"/>
            <ac:cxnSpMk id="40" creationId="{A82415D3-DDE5-4D63-8CB3-23A5EC581B27}"/>
          </ac:cxnSpMkLst>
        </pc:cxnChg>
        <pc:cxnChg chg="add del">
          <ac:chgData name="Antonio" userId="d8920cf4-e3a4-445f-a7b7-8b31f06c5d87" providerId="ADAL" clId="{3222F45D-6A2A-4400-8F2C-745D59484942}" dt="2021-02-20T19:38:46.584" v="660" actId="26606"/>
          <ac:cxnSpMkLst>
            <pc:docMk/>
            <pc:sldMk cId="967699170" sldId="269"/>
            <ac:cxnSpMk id="42" creationId="{AD7193FB-6AE6-4B3B-8F89-56B55DD63B4D}"/>
          </ac:cxnSpMkLst>
        </pc:cxnChg>
        <pc:cxnChg chg="add">
          <ac:chgData name="Antonio" userId="d8920cf4-e3a4-445f-a7b7-8b31f06c5d87" providerId="ADAL" clId="{3222F45D-6A2A-4400-8F2C-745D59484942}" dt="2021-02-20T19:38:46.584" v="660" actId="26606"/>
          <ac:cxnSpMkLst>
            <pc:docMk/>
            <pc:sldMk cId="967699170" sldId="269"/>
            <ac:cxnSpMk id="45" creationId="{7E7C77BC-7138-40B1-A15B-20F57A494629}"/>
          </ac:cxnSpMkLst>
        </pc:cxnChg>
        <pc:cxnChg chg="add del">
          <ac:chgData name="Antonio" userId="d8920cf4-e3a4-445f-a7b7-8b31f06c5d87" providerId="ADAL" clId="{3222F45D-6A2A-4400-8F2C-745D59484942}" dt="2021-02-20T19:35:24.106" v="644" actId="26606"/>
          <ac:cxnSpMkLst>
            <pc:docMk/>
            <pc:sldMk cId="967699170" sldId="269"/>
            <ac:cxnSpMk id="49" creationId="{7E7C77BC-7138-40B1-A15B-20F57A494629}"/>
          </ac:cxnSpMkLst>
        </pc:cxnChg>
      </pc:sldChg>
      <pc:sldChg chg="addSp delSp modSp add mod">
        <pc:chgData name="Antonio" userId="d8920cf4-e3a4-445f-a7b7-8b31f06c5d87" providerId="ADAL" clId="{3222F45D-6A2A-4400-8F2C-745D59484942}" dt="2021-02-20T19:38:02.672" v="648"/>
        <pc:sldMkLst>
          <pc:docMk/>
          <pc:sldMk cId="3258280674" sldId="270"/>
        </pc:sldMkLst>
        <pc:spChg chg="add mod">
          <ac:chgData name="Antonio" userId="d8920cf4-e3a4-445f-a7b7-8b31f06c5d87" providerId="ADAL" clId="{3222F45D-6A2A-4400-8F2C-745D59484942}" dt="2021-02-20T19:38:02.672" v="648"/>
          <ac:spMkLst>
            <pc:docMk/>
            <pc:sldMk cId="3258280674" sldId="270"/>
            <ac:spMk id="7" creationId="{A1930DB6-1A6F-4A2D-A3E2-C296DCC76F00}"/>
          </ac:spMkLst>
        </pc:spChg>
        <pc:picChg chg="del">
          <ac:chgData name="Antonio" userId="d8920cf4-e3a4-445f-a7b7-8b31f06c5d87" providerId="ADAL" clId="{3222F45D-6A2A-4400-8F2C-745D59484942}" dt="2021-02-20T19:37:56.608" v="647" actId="478"/>
          <ac:picMkLst>
            <pc:docMk/>
            <pc:sldMk cId="3258280674" sldId="270"/>
            <ac:picMk id="4" creationId="{D4C7ACBD-12EB-4C46-8F1E-EEF29DAFC449}"/>
          </ac:picMkLst>
        </pc:picChg>
        <pc:picChg chg="add mod">
          <ac:chgData name="Antonio" userId="d8920cf4-e3a4-445f-a7b7-8b31f06c5d87" providerId="ADAL" clId="{3222F45D-6A2A-4400-8F2C-745D59484942}" dt="2021-02-20T19:38:02.672" v="648"/>
          <ac:picMkLst>
            <pc:docMk/>
            <pc:sldMk cId="3258280674" sldId="270"/>
            <ac:picMk id="6" creationId="{37A4419F-6B35-4981-A60B-5B813C8FA4E8}"/>
          </ac:picMkLst>
        </pc:picChg>
      </pc:sldChg>
      <pc:sldChg chg="addSp delSp modSp add mod">
        <pc:chgData name="Antonio" userId="d8920cf4-e3a4-445f-a7b7-8b31f06c5d87" providerId="ADAL" clId="{3222F45D-6A2A-4400-8F2C-745D59484942}" dt="2021-02-20T19:38:16.806" v="652"/>
        <pc:sldMkLst>
          <pc:docMk/>
          <pc:sldMk cId="1286928143" sldId="271"/>
        </pc:sldMkLst>
        <pc:picChg chg="del">
          <ac:chgData name="Antonio" userId="d8920cf4-e3a4-445f-a7b7-8b31f06c5d87" providerId="ADAL" clId="{3222F45D-6A2A-4400-8F2C-745D59484942}" dt="2021-02-20T19:38:16.429" v="651" actId="478"/>
          <ac:picMkLst>
            <pc:docMk/>
            <pc:sldMk cId="1286928143" sldId="271"/>
            <ac:picMk id="6" creationId="{37A4419F-6B35-4981-A60B-5B813C8FA4E8}"/>
          </ac:picMkLst>
        </pc:picChg>
        <pc:picChg chg="add mod">
          <ac:chgData name="Antonio" userId="d8920cf4-e3a4-445f-a7b7-8b31f06c5d87" providerId="ADAL" clId="{3222F45D-6A2A-4400-8F2C-745D59484942}" dt="2021-02-20T19:38:16.806" v="652"/>
          <ac:picMkLst>
            <pc:docMk/>
            <pc:sldMk cId="1286928143" sldId="271"/>
            <ac:picMk id="8" creationId="{5FCF2E6F-6DDB-4ABC-A4A3-659E3DE0E558}"/>
          </ac:picMkLst>
        </pc:picChg>
      </pc:sldChg>
      <pc:sldChg chg="addSp delSp modSp add mod">
        <pc:chgData name="Antonio" userId="d8920cf4-e3a4-445f-a7b7-8b31f06c5d87" providerId="ADAL" clId="{3222F45D-6A2A-4400-8F2C-745D59484942}" dt="2021-02-20T19:38:38.530" v="658"/>
        <pc:sldMkLst>
          <pc:docMk/>
          <pc:sldMk cId="2016444774" sldId="272"/>
        </pc:sldMkLst>
        <pc:spChg chg="add del mod">
          <ac:chgData name="Antonio" userId="d8920cf4-e3a4-445f-a7b7-8b31f06c5d87" providerId="ADAL" clId="{3222F45D-6A2A-4400-8F2C-745D59484942}" dt="2021-02-20T19:38:33.269" v="657"/>
          <ac:spMkLst>
            <pc:docMk/>
            <pc:sldMk cId="2016444774" sldId="272"/>
            <ac:spMk id="12" creationId="{B7D71BCD-4F3F-47A6-A1C5-50983B850763}"/>
          </ac:spMkLst>
        </pc:spChg>
        <pc:picChg chg="del">
          <ac:chgData name="Antonio" userId="d8920cf4-e3a4-445f-a7b7-8b31f06c5d87" providerId="ADAL" clId="{3222F45D-6A2A-4400-8F2C-745D59484942}" dt="2021-02-20T19:38:30.237" v="655" actId="478"/>
          <ac:picMkLst>
            <pc:docMk/>
            <pc:sldMk cId="2016444774" sldId="272"/>
            <ac:picMk id="8" creationId="{5FCF2E6F-6DDB-4ABC-A4A3-659E3DE0E558}"/>
          </ac:picMkLst>
        </pc:picChg>
        <pc:picChg chg="add del mod">
          <ac:chgData name="Antonio" userId="d8920cf4-e3a4-445f-a7b7-8b31f06c5d87" providerId="ADAL" clId="{3222F45D-6A2A-4400-8F2C-745D59484942}" dt="2021-02-20T19:38:33.269" v="657"/>
          <ac:picMkLst>
            <pc:docMk/>
            <pc:sldMk cId="2016444774" sldId="272"/>
            <ac:picMk id="9" creationId="{82BF12F1-1E37-4C6F-9E4C-3B588D4A3BB1}"/>
          </ac:picMkLst>
        </pc:picChg>
        <pc:picChg chg="add del mod">
          <ac:chgData name="Antonio" userId="d8920cf4-e3a4-445f-a7b7-8b31f06c5d87" providerId="ADAL" clId="{3222F45D-6A2A-4400-8F2C-745D59484942}" dt="2021-02-20T19:38:33.269" v="657"/>
          <ac:picMkLst>
            <pc:docMk/>
            <pc:sldMk cId="2016444774" sldId="272"/>
            <ac:picMk id="10" creationId="{5160D077-F5B7-41FA-9409-C997BA987F35}"/>
          </ac:picMkLst>
        </pc:picChg>
        <pc:picChg chg="add del mod">
          <ac:chgData name="Antonio" userId="d8920cf4-e3a4-445f-a7b7-8b31f06c5d87" providerId="ADAL" clId="{3222F45D-6A2A-4400-8F2C-745D59484942}" dt="2021-02-20T19:38:33.269" v="657"/>
          <ac:picMkLst>
            <pc:docMk/>
            <pc:sldMk cId="2016444774" sldId="272"/>
            <ac:picMk id="11" creationId="{135C8C28-0655-4080-B12F-8F31BB13F54E}"/>
          </ac:picMkLst>
        </pc:picChg>
        <pc:picChg chg="add mod">
          <ac:chgData name="Antonio" userId="d8920cf4-e3a4-445f-a7b7-8b31f06c5d87" providerId="ADAL" clId="{3222F45D-6A2A-4400-8F2C-745D59484942}" dt="2021-02-20T19:38:38.530" v="658"/>
          <ac:picMkLst>
            <pc:docMk/>
            <pc:sldMk cId="2016444774" sldId="272"/>
            <ac:picMk id="13" creationId="{0EF33A7D-0B69-4DF3-AB90-2988B987C567}"/>
          </ac:picMkLst>
        </pc:picChg>
        <pc:picChg chg="add mod">
          <ac:chgData name="Antonio" userId="d8920cf4-e3a4-445f-a7b7-8b31f06c5d87" providerId="ADAL" clId="{3222F45D-6A2A-4400-8F2C-745D59484942}" dt="2021-02-20T19:38:38.530" v="658"/>
          <ac:picMkLst>
            <pc:docMk/>
            <pc:sldMk cId="2016444774" sldId="272"/>
            <ac:picMk id="14" creationId="{D6509265-CDA7-4706-B668-FC413AFE49E9}"/>
          </ac:picMkLst>
        </pc:picChg>
        <pc:picChg chg="add mod">
          <ac:chgData name="Antonio" userId="d8920cf4-e3a4-445f-a7b7-8b31f06c5d87" providerId="ADAL" clId="{3222F45D-6A2A-4400-8F2C-745D59484942}" dt="2021-02-20T19:38:38.530" v="658"/>
          <ac:picMkLst>
            <pc:docMk/>
            <pc:sldMk cId="2016444774" sldId="272"/>
            <ac:picMk id="15" creationId="{DF7AA697-06B4-4051-A3FC-8045E16BDC3A}"/>
          </ac:picMkLst>
        </pc:picChg>
      </pc:sldChg>
    </pc:docChg>
  </pc:docChgLst>
  <pc:docChgLst>
    <pc:chgData name="Ching Yen D Chang" userId="S::cdchang@syr.edu::73ec1dc1-69e3-44a4-90b1-26463d5c7def" providerId="AD" clId="Web-{F68CAD9F-E098-B000-E8BA-3C3C435DC4B3}"/>
    <pc:docChg chg="modSld">
      <pc:chgData name="Ching Yen D Chang" userId="S::cdchang@syr.edu::73ec1dc1-69e3-44a4-90b1-26463d5c7def" providerId="AD" clId="Web-{F68CAD9F-E098-B000-E8BA-3C3C435DC4B3}" dt="2021-02-21T22:09:28.451" v="14"/>
      <pc:docMkLst>
        <pc:docMk/>
      </pc:docMkLst>
      <pc:sldChg chg="modNotes">
        <pc:chgData name="Ching Yen D Chang" userId="S::cdchang@syr.edu::73ec1dc1-69e3-44a4-90b1-26463d5c7def" providerId="AD" clId="Web-{F68CAD9F-E098-B000-E8BA-3C3C435DC4B3}" dt="2021-02-21T22:08:50.105" v="7"/>
        <pc:sldMkLst>
          <pc:docMk/>
          <pc:sldMk cId="3258280674" sldId="270"/>
        </pc:sldMkLst>
      </pc:sldChg>
      <pc:sldChg chg="modNotes">
        <pc:chgData name="Ching Yen D Chang" userId="S::cdchang@syr.edu::73ec1dc1-69e3-44a4-90b1-26463d5c7def" providerId="AD" clId="Web-{F68CAD9F-E098-B000-E8BA-3C3C435DC4B3}" dt="2021-02-21T22:08:23.838" v="4"/>
        <pc:sldMkLst>
          <pc:docMk/>
          <pc:sldMk cId="1286928143" sldId="271"/>
        </pc:sldMkLst>
      </pc:sldChg>
      <pc:sldChg chg="modNotes">
        <pc:chgData name="Ching Yen D Chang" userId="S::cdchang@syr.edu::73ec1dc1-69e3-44a4-90b1-26463d5c7def" providerId="AD" clId="Web-{F68CAD9F-E098-B000-E8BA-3C3C435DC4B3}" dt="2021-02-21T22:09:12.012" v="9"/>
        <pc:sldMkLst>
          <pc:docMk/>
          <pc:sldMk cId="2016444774" sldId="272"/>
        </pc:sldMkLst>
      </pc:sldChg>
      <pc:sldChg chg="modNotes">
        <pc:chgData name="Ching Yen D Chang" userId="S::cdchang@syr.edu::73ec1dc1-69e3-44a4-90b1-26463d5c7def" providerId="AD" clId="Web-{F68CAD9F-E098-B000-E8BA-3C3C435DC4B3}" dt="2021-02-21T22:09:28.451" v="14"/>
        <pc:sldMkLst>
          <pc:docMk/>
          <pc:sldMk cId="1960378319" sldId="276"/>
        </pc:sldMkLst>
      </pc:sldChg>
    </pc:docChg>
  </pc:docChgLst>
  <pc:docChgLst>
    <pc:chgData name="Ching Yen D Chang" userId="S::cdchang@syr.edu::73ec1dc1-69e3-44a4-90b1-26463d5c7def" providerId="AD" clId="Web-{D27FB89F-30C8-B000-F1ED-4DB92816A27F}"/>
    <pc:docChg chg="modSld">
      <pc:chgData name="Ching Yen D Chang" userId="S::cdchang@syr.edu::73ec1dc1-69e3-44a4-90b1-26463d5c7def" providerId="AD" clId="Web-{D27FB89F-30C8-B000-F1ED-4DB92816A27F}" dt="2021-03-27T22:39:28.206" v="184" actId="20577"/>
      <pc:docMkLst>
        <pc:docMk/>
      </pc:docMkLst>
      <pc:sldChg chg="modSp">
        <pc:chgData name="Ching Yen D Chang" userId="S::cdchang@syr.edu::73ec1dc1-69e3-44a4-90b1-26463d5c7def" providerId="AD" clId="Web-{D27FB89F-30C8-B000-F1ED-4DB92816A27F}" dt="2021-03-27T22:32:48.822" v="68" actId="20577"/>
        <pc:sldMkLst>
          <pc:docMk/>
          <pc:sldMk cId="2922407626" sldId="261"/>
        </pc:sldMkLst>
        <pc:graphicFrameChg chg="modGraphic">
          <ac:chgData name="Ching Yen D Chang" userId="S::cdchang@syr.edu::73ec1dc1-69e3-44a4-90b1-26463d5c7def" providerId="AD" clId="Web-{D27FB89F-30C8-B000-F1ED-4DB92816A27F}" dt="2021-03-27T22:32:48.822" v="68" actId="20577"/>
          <ac:graphicFrameMkLst>
            <pc:docMk/>
            <pc:sldMk cId="2922407626" sldId="261"/>
            <ac:graphicFrameMk id="19" creationId="{AE91A3E2-26E1-42A7-A7A0-3734222FF5E3}"/>
          </ac:graphicFrameMkLst>
        </pc:graphicFrameChg>
      </pc:sldChg>
      <pc:sldChg chg="modSp">
        <pc:chgData name="Ching Yen D Chang" userId="S::cdchang@syr.edu::73ec1dc1-69e3-44a4-90b1-26463d5c7def" providerId="AD" clId="Web-{D27FB89F-30C8-B000-F1ED-4DB92816A27F}" dt="2021-03-27T22:33:40.685" v="87" actId="20577"/>
        <pc:sldMkLst>
          <pc:docMk/>
          <pc:sldMk cId="3014417260" sldId="264"/>
        </pc:sldMkLst>
        <pc:spChg chg="mod">
          <ac:chgData name="Ching Yen D Chang" userId="S::cdchang@syr.edu::73ec1dc1-69e3-44a4-90b1-26463d5c7def" providerId="AD" clId="Web-{D27FB89F-30C8-B000-F1ED-4DB92816A27F}" dt="2021-03-27T22:33:40.685" v="87" actId="20577"/>
          <ac:spMkLst>
            <pc:docMk/>
            <pc:sldMk cId="3014417260" sldId="264"/>
            <ac:spMk id="2" creationId="{1314C122-2BE0-4084-AC18-3731F4BE4FCA}"/>
          </ac:spMkLst>
        </pc:spChg>
      </pc:sldChg>
      <pc:sldChg chg="modSp">
        <pc:chgData name="Ching Yen D Chang" userId="S::cdchang@syr.edu::73ec1dc1-69e3-44a4-90b1-26463d5c7def" providerId="AD" clId="Web-{D27FB89F-30C8-B000-F1ED-4DB92816A27F}" dt="2021-03-27T22:31:40.162" v="5" actId="20577"/>
        <pc:sldMkLst>
          <pc:docMk/>
          <pc:sldMk cId="3565536162" sldId="277"/>
        </pc:sldMkLst>
        <pc:spChg chg="mod">
          <ac:chgData name="Ching Yen D Chang" userId="S::cdchang@syr.edu::73ec1dc1-69e3-44a4-90b1-26463d5c7def" providerId="AD" clId="Web-{D27FB89F-30C8-B000-F1ED-4DB92816A27F}" dt="2021-03-27T22:31:40.162" v="5" actId="20577"/>
          <ac:spMkLst>
            <pc:docMk/>
            <pc:sldMk cId="3565536162" sldId="277"/>
            <ac:spMk id="2" creationId="{00000000-0000-0000-0000-000000000000}"/>
          </ac:spMkLst>
        </pc:spChg>
      </pc:sldChg>
      <pc:sldChg chg="modSp">
        <pc:chgData name="Ching Yen D Chang" userId="S::cdchang@syr.edu::73ec1dc1-69e3-44a4-90b1-26463d5c7def" providerId="AD" clId="Web-{D27FB89F-30C8-B000-F1ED-4DB92816A27F}" dt="2021-03-27T22:39:28.206" v="184" actId="20577"/>
        <pc:sldMkLst>
          <pc:docMk/>
          <pc:sldMk cId="2993291454" sldId="278"/>
        </pc:sldMkLst>
        <pc:graphicFrameChg chg="modGraphic">
          <ac:chgData name="Ching Yen D Chang" userId="S::cdchang@syr.edu::73ec1dc1-69e3-44a4-90b1-26463d5c7def" providerId="AD" clId="Web-{D27FB89F-30C8-B000-F1ED-4DB92816A27F}" dt="2021-03-27T22:39:28.206" v="184" actId="20577"/>
          <ac:graphicFrameMkLst>
            <pc:docMk/>
            <pc:sldMk cId="2993291454" sldId="278"/>
            <ac:graphicFrameMk id="94" creationId="{70139A68-8064-47BA-8E12-BE161465CFE6}"/>
          </ac:graphicFrameMkLst>
        </pc:graphicFrameChg>
      </pc:sldChg>
      <pc:sldChg chg="modSp">
        <pc:chgData name="Ching Yen D Chang" userId="S::cdchang@syr.edu::73ec1dc1-69e3-44a4-90b1-26463d5c7def" providerId="AD" clId="Web-{D27FB89F-30C8-B000-F1ED-4DB92816A27F}" dt="2021-03-27T22:34:10.687" v="110" actId="20577"/>
        <pc:sldMkLst>
          <pc:docMk/>
          <pc:sldMk cId="2751736107" sldId="292"/>
        </pc:sldMkLst>
        <pc:spChg chg="mod">
          <ac:chgData name="Ching Yen D Chang" userId="S::cdchang@syr.edu::73ec1dc1-69e3-44a4-90b1-26463d5c7def" providerId="AD" clId="Web-{D27FB89F-30C8-B000-F1ED-4DB92816A27F}" dt="2021-03-27T22:34:10.687" v="110" actId="20577"/>
          <ac:spMkLst>
            <pc:docMk/>
            <pc:sldMk cId="2751736107" sldId="292"/>
            <ac:spMk id="2" creationId="{1314C122-2BE0-4084-AC18-3731F4BE4FCA}"/>
          </ac:spMkLst>
        </pc:spChg>
      </pc:sldChg>
      <pc:sldChg chg="modSp">
        <pc:chgData name="Ching Yen D Chang" userId="S::cdchang@syr.edu::73ec1dc1-69e3-44a4-90b1-26463d5c7def" providerId="AD" clId="Web-{D27FB89F-30C8-B000-F1ED-4DB92816A27F}" dt="2021-03-27T22:34:34.923" v="118" actId="20577"/>
        <pc:sldMkLst>
          <pc:docMk/>
          <pc:sldMk cId="1259368907" sldId="294"/>
        </pc:sldMkLst>
        <pc:spChg chg="mod">
          <ac:chgData name="Ching Yen D Chang" userId="S::cdchang@syr.edu::73ec1dc1-69e3-44a4-90b1-26463d5c7def" providerId="AD" clId="Web-{D27FB89F-30C8-B000-F1ED-4DB92816A27F}" dt="2021-03-27T22:34:34.923" v="118" actId="20577"/>
          <ac:spMkLst>
            <pc:docMk/>
            <pc:sldMk cId="1259368907" sldId="294"/>
            <ac:spMk id="2" creationId="{305CF549-ACC1-468A-94B9-E3093A06CCB9}"/>
          </ac:spMkLst>
        </pc:spChg>
      </pc:sldChg>
      <pc:sldChg chg="modSp">
        <pc:chgData name="Ching Yen D Chang" userId="S::cdchang@syr.edu::73ec1dc1-69e3-44a4-90b1-26463d5c7def" providerId="AD" clId="Web-{D27FB89F-30C8-B000-F1ED-4DB92816A27F}" dt="2021-03-27T22:34:46.454" v="119" actId="20577"/>
        <pc:sldMkLst>
          <pc:docMk/>
          <pc:sldMk cId="2936492116" sldId="295"/>
        </pc:sldMkLst>
        <pc:spChg chg="mod">
          <ac:chgData name="Ching Yen D Chang" userId="S::cdchang@syr.edu::73ec1dc1-69e3-44a4-90b1-26463d5c7def" providerId="AD" clId="Web-{D27FB89F-30C8-B000-F1ED-4DB92816A27F}" dt="2021-03-27T22:34:46.454" v="119" actId="20577"/>
          <ac:spMkLst>
            <pc:docMk/>
            <pc:sldMk cId="2936492116" sldId="295"/>
            <ac:spMk id="2" creationId="{305CF549-ACC1-468A-94B9-E3093A06CCB9}"/>
          </ac:spMkLst>
        </pc:spChg>
      </pc:sldChg>
    </pc:docChg>
  </pc:docChgLst>
  <pc:docChgLst>
    <pc:chgData name="Antonio Luina" userId="S::aluina@syr.edu::d8920cf4-e3a4-445f-a7b7-8b31f06c5d87" providerId="AD" clId="Web-{C5A9D507-B92B-A4E0-B973-C19D747FC6B2}"/>
    <pc:docChg chg="modSld">
      <pc:chgData name="Antonio Luina" userId="S::aluina@syr.edu::d8920cf4-e3a4-445f-a7b7-8b31f06c5d87" providerId="AD" clId="Web-{C5A9D507-B92B-A4E0-B973-C19D747FC6B2}" dt="2021-03-27T19:51:29.970" v="1"/>
      <pc:docMkLst>
        <pc:docMk/>
      </pc:docMkLst>
      <pc:sldChg chg="addSp delSp">
        <pc:chgData name="Antonio Luina" userId="S::aluina@syr.edu::d8920cf4-e3a4-445f-a7b7-8b31f06c5d87" providerId="AD" clId="Web-{C5A9D507-B92B-A4E0-B973-C19D747FC6B2}" dt="2021-03-27T19:51:29.970" v="1"/>
        <pc:sldMkLst>
          <pc:docMk/>
          <pc:sldMk cId="1259368907" sldId="294"/>
        </pc:sldMkLst>
        <pc:picChg chg="add del">
          <ac:chgData name="Antonio Luina" userId="S::aluina@syr.edu::d8920cf4-e3a4-445f-a7b7-8b31f06c5d87" providerId="AD" clId="Web-{C5A9D507-B92B-A4E0-B973-C19D747FC6B2}" dt="2021-03-27T19:51:29.970" v="1"/>
          <ac:picMkLst>
            <pc:docMk/>
            <pc:sldMk cId="1259368907" sldId="294"/>
            <ac:picMk id="7" creationId="{78309B94-0322-44C9-8EF9-C81ED8989491}"/>
          </ac:picMkLst>
        </pc:picChg>
      </pc:sldChg>
    </pc:docChg>
  </pc:docChgLst>
  <pc:docChgLst>
    <pc:chgData name="Tamilselvan Tamilmani" userId="S::ttamilma@syr.edu::db254fae-c63e-4443-b2aa-a33276e7ef56" providerId="AD" clId="Web-{B39DF811-DFAE-34B1-131E-F860D2114641}"/>
    <pc:docChg chg="modSld">
      <pc:chgData name="Tamilselvan Tamilmani" userId="S::ttamilma@syr.edu::db254fae-c63e-4443-b2aa-a33276e7ef56" providerId="AD" clId="Web-{B39DF811-DFAE-34B1-131E-F860D2114641}" dt="2021-02-21T19:11:53.068" v="3" actId="14100"/>
      <pc:docMkLst>
        <pc:docMk/>
      </pc:docMkLst>
      <pc:sldChg chg="modSp">
        <pc:chgData name="Tamilselvan Tamilmani" userId="S::ttamilma@syr.edu::db254fae-c63e-4443-b2aa-a33276e7ef56" providerId="AD" clId="Web-{B39DF811-DFAE-34B1-131E-F860D2114641}" dt="2021-02-21T19:11:53.068" v="3" actId="14100"/>
        <pc:sldMkLst>
          <pc:docMk/>
          <pc:sldMk cId="967699170" sldId="269"/>
        </pc:sldMkLst>
        <pc:picChg chg="mod">
          <ac:chgData name="Tamilselvan Tamilmani" userId="S::ttamilma@syr.edu::db254fae-c63e-4443-b2aa-a33276e7ef56" providerId="AD" clId="Web-{B39DF811-DFAE-34B1-131E-F860D2114641}" dt="2021-02-21T19:11:53.068" v="3" actId="14100"/>
          <ac:picMkLst>
            <pc:docMk/>
            <pc:sldMk cId="967699170" sldId="269"/>
            <ac:picMk id="8" creationId="{C8E9DF0F-6BAB-4A5F-98D2-4D777CBC259F}"/>
          </ac:picMkLst>
        </pc:picChg>
      </pc:sldChg>
    </pc:docChg>
  </pc:docChgLst>
</pc:chgInfo>
</file>

<file path=ppt/diagrams/_rels/data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13970-5D46-443A-B786-2ECDE669FB2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7ABF270-8769-462B-81A9-B278B987AD48}">
      <dgm:prSet/>
      <dgm:spPr>
        <a:solidFill>
          <a:srgbClr val="E7C55C"/>
        </a:solidFill>
      </dgm:spPr>
      <dgm:t>
        <a:bodyPr/>
        <a:lstStyle/>
        <a:p>
          <a:r>
            <a:rPr lang="en-US"/>
            <a:t>Introduction</a:t>
          </a:r>
        </a:p>
      </dgm:t>
    </dgm:pt>
    <dgm:pt modelId="{CCD584CC-BA18-45DF-9F45-64B442F750DF}" type="parTrans" cxnId="{49E1E9D9-4E1A-4F6D-AF5C-B94BB286B253}">
      <dgm:prSet/>
      <dgm:spPr/>
      <dgm:t>
        <a:bodyPr/>
        <a:lstStyle/>
        <a:p>
          <a:endParaRPr lang="en-US"/>
        </a:p>
      </dgm:t>
    </dgm:pt>
    <dgm:pt modelId="{691BCE6F-30B0-404C-8C2B-80D645F19E5D}" type="sibTrans" cxnId="{49E1E9D9-4E1A-4F6D-AF5C-B94BB286B253}">
      <dgm:prSet/>
      <dgm:spPr/>
      <dgm:t>
        <a:bodyPr/>
        <a:lstStyle/>
        <a:p>
          <a:endParaRPr lang="en-US"/>
        </a:p>
      </dgm:t>
    </dgm:pt>
    <dgm:pt modelId="{E885808D-F5C2-47A2-8774-A351A322D5C2}">
      <dgm:prSet/>
      <dgm:spPr>
        <a:solidFill>
          <a:srgbClr val="739AA8"/>
        </a:solidFill>
      </dgm:spPr>
      <dgm:t>
        <a:bodyPr/>
        <a:lstStyle/>
        <a:p>
          <a:r>
            <a:rPr lang="en-US"/>
            <a:t>How do people feel about working from home?</a:t>
          </a:r>
        </a:p>
      </dgm:t>
    </dgm:pt>
    <dgm:pt modelId="{89CCDB02-1FF2-4FC2-B3E3-7FB5F41D9581}" type="parTrans" cxnId="{46438C34-D273-4DEA-B09F-70EB3DEBAE77}">
      <dgm:prSet/>
      <dgm:spPr/>
      <dgm:t>
        <a:bodyPr/>
        <a:lstStyle/>
        <a:p>
          <a:endParaRPr lang="en-US"/>
        </a:p>
      </dgm:t>
    </dgm:pt>
    <dgm:pt modelId="{8F2EDBCD-C256-4A0B-95A4-C970C0A91BE1}" type="sibTrans" cxnId="{46438C34-D273-4DEA-B09F-70EB3DEBAE77}">
      <dgm:prSet/>
      <dgm:spPr/>
      <dgm:t>
        <a:bodyPr/>
        <a:lstStyle/>
        <a:p>
          <a:endParaRPr lang="en-US"/>
        </a:p>
      </dgm:t>
    </dgm:pt>
    <dgm:pt modelId="{282C36B3-4543-4851-A0B4-3F3EDE8DBAB3}">
      <dgm:prSet/>
      <dgm:spPr>
        <a:solidFill>
          <a:srgbClr val="A68550"/>
        </a:solidFill>
      </dgm:spPr>
      <dgm:t>
        <a:bodyPr/>
        <a:lstStyle/>
        <a:p>
          <a:pPr rtl="0"/>
          <a:r>
            <a:rPr lang="en-US">
              <a:latin typeface="Calibri Light" panose="020F0302020204030204"/>
            </a:rPr>
            <a:t>What's on</a:t>
          </a:r>
          <a:r>
            <a:rPr lang="en-US"/>
            <a:t> </a:t>
          </a:r>
          <a:r>
            <a:rPr lang="en-US">
              <a:latin typeface="Calibri Light" panose="020F0302020204030204"/>
            </a:rPr>
            <a:t>people's minds</a:t>
          </a:r>
          <a:r>
            <a:rPr lang="en-US"/>
            <a:t> </a:t>
          </a:r>
          <a:r>
            <a:rPr lang="en-US">
              <a:latin typeface="Calibri Light" panose="020F0302020204030204"/>
            </a:rPr>
            <a:t>when talking about working</a:t>
          </a:r>
          <a:r>
            <a:rPr lang="en-US"/>
            <a:t> from home?</a:t>
          </a:r>
        </a:p>
      </dgm:t>
    </dgm:pt>
    <dgm:pt modelId="{C2C159CB-047B-4338-8701-54768545C6A4}" type="parTrans" cxnId="{53A7EB7D-58C7-4BC3-82B9-D7477531BF24}">
      <dgm:prSet/>
      <dgm:spPr/>
      <dgm:t>
        <a:bodyPr/>
        <a:lstStyle/>
        <a:p>
          <a:endParaRPr lang="en-US"/>
        </a:p>
      </dgm:t>
    </dgm:pt>
    <dgm:pt modelId="{1852E098-6D34-4F4D-9EA4-5A4579D3E398}" type="sibTrans" cxnId="{53A7EB7D-58C7-4BC3-82B9-D7477531BF24}">
      <dgm:prSet/>
      <dgm:spPr/>
      <dgm:t>
        <a:bodyPr/>
        <a:lstStyle/>
        <a:p>
          <a:endParaRPr lang="en-US"/>
        </a:p>
      </dgm:t>
    </dgm:pt>
    <dgm:pt modelId="{B3B636F1-1E7F-4867-BE32-D58BC75C5AC3}">
      <dgm:prSet/>
      <dgm:spPr>
        <a:solidFill>
          <a:srgbClr val="A4A5A4"/>
        </a:solidFill>
      </dgm:spPr>
      <dgm:t>
        <a:bodyPr/>
        <a:lstStyle/>
        <a:p>
          <a:r>
            <a:rPr lang="en-US"/>
            <a:t>Data Sources</a:t>
          </a:r>
        </a:p>
      </dgm:t>
    </dgm:pt>
    <dgm:pt modelId="{EF9936A4-CD52-4D0A-8372-30A2BA42C477}" type="parTrans" cxnId="{8B5D7452-0320-455B-BED6-CC6BD4CB9764}">
      <dgm:prSet/>
      <dgm:spPr/>
      <dgm:t>
        <a:bodyPr/>
        <a:lstStyle/>
        <a:p>
          <a:endParaRPr lang="en-US"/>
        </a:p>
      </dgm:t>
    </dgm:pt>
    <dgm:pt modelId="{B97C691E-8B3E-4BF6-B362-AAC60CAD2A03}" type="sibTrans" cxnId="{8B5D7452-0320-455B-BED6-CC6BD4CB9764}">
      <dgm:prSet/>
      <dgm:spPr/>
      <dgm:t>
        <a:bodyPr/>
        <a:lstStyle/>
        <a:p>
          <a:endParaRPr lang="en-US"/>
        </a:p>
      </dgm:t>
    </dgm:pt>
    <dgm:pt modelId="{98E3788D-94EE-40EC-A0ED-31C1DF76E6C1}" type="pres">
      <dgm:prSet presAssocID="{DFF13970-5D46-443A-B786-2ECDE669FB22}" presName="linear" presStyleCnt="0">
        <dgm:presLayoutVars>
          <dgm:animLvl val="lvl"/>
          <dgm:resizeHandles val="exact"/>
        </dgm:presLayoutVars>
      </dgm:prSet>
      <dgm:spPr/>
    </dgm:pt>
    <dgm:pt modelId="{4C1C07E4-3C6A-453D-B45B-D0E20E5D5276}" type="pres">
      <dgm:prSet presAssocID="{F7ABF270-8769-462B-81A9-B278B987AD48}" presName="parentText" presStyleLbl="node1" presStyleIdx="0" presStyleCnt="4">
        <dgm:presLayoutVars>
          <dgm:chMax val="0"/>
          <dgm:bulletEnabled val="1"/>
        </dgm:presLayoutVars>
      </dgm:prSet>
      <dgm:spPr/>
    </dgm:pt>
    <dgm:pt modelId="{FBDFA9EF-B36B-4E7D-9A9B-9AFC8B6C6C34}" type="pres">
      <dgm:prSet presAssocID="{691BCE6F-30B0-404C-8C2B-80D645F19E5D}" presName="spacer" presStyleCnt="0"/>
      <dgm:spPr/>
    </dgm:pt>
    <dgm:pt modelId="{EF259F19-61E4-4360-8769-3AF0DDBE39A0}" type="pres">
      <dgm:prSet presAssocID="{B3B636F1-1E7F-4867-BE32-D58BC75C5AC3}" presName="parentText" presStyleLbl="node1" presStyleIdx="1" presStyleCnt="4">
        <dgm:presLayoutVars>
          <dgm:chMax val="0"/>
          <dgm:bulletEnabled val="1"/>
        </dgm:presLayoutVars>
      </dgm:prSet>
      <dgm:spPr/>
    </dgm:pt>
    <dgm:pt modelId="{4ACEF3D6-A95C-433D-A8BA-BA925EA21CE1}" type="pres">
      <dgm:prSet presAssocID="{B97C691E-8B3E-4BF6-B362-AAC60CAD2A03}" presName="spacer" presStyleCnt="0"/>
      <dgm:spPr/>
    </dgm:pt>
    <dgm:pt modelId="{7DB3137A-51A0-4091-85F3-11AE0EFCE3A1}" type="pres">
      <dgm:prSet presAssocID="{E885808D-F5C2-47A2-8774-A351A322D5C2}" presName="parentText" presStyleLbl="node1" presStyleIdx="2" presStyleCnt="4">
        <dgm:presLayoutVars>
          <dgm:chMax val="0"/>
          <dgm:bulletEnabled val="1"/>
        </dgm:presLayoutVars>
      </dgm:prSet>
      <dgm:spPr/>
    </dgm:pt>
    <dgm:pt modelId="{A5239C4E-F8A2-4D51-8D52-65097817168E}" type="pres">
      <dgm:prSet presAssocID="{8F2EDBCD-C256-4A0B-95A4-C970C0A91BE1}" presName="spacer" presStyleCnt="0"/>
      <dgm:spPr/>
    </dgm:pt>
    <dgm:pt modelId="{F490EB43-2609-48F8-A61C-323579B144F9}" type="pres">
      <dgm:prSet presAssocID="{282C36B3-4543-4851-A0B4-3F3EDE8DBAB3}" presName="parentText" presStyleLbl="node1" presStyleIdx="3" presStyleCnt="4">
        <dgm:presLayoutVars>
          <dgm:chMax val="0"/>
          <dgm:bulletEnabled val="1"/>
        </dgm:presLayoutVars>
      </dgm:prSet>
      <dgm:spPr/>
    </dgm:pt>
  </dgm:ptLst>
  <dgm:cxnLst>
    <dgm:cxn modelId="{46438C34-D273-4DEA-B09F-70EB3DEBAE77}" srcId="{DFF13970-5D46-443A-B786-2ECDE669FB22}" destId="{E885808D-F5C2-47A2-8774-A351A322D5C2}" srcOrd="2" destOrd="0" parTransId="{89CCDB02-1FF2-4FC2-B3E3-7FB5F41D9581}" sibTransId="{8F2EDBCD-C256-4A0B-95A4-C970C0A91BE1}"/>
    <dgm:cxn modelId="{8B5D7452-0320-455B-BED6-CC6BD4CB9764}" srcId="{DFF13970-5D46-443A-B786-2ECDE669FB22}" destId="{B3B636F1-1E7F-4867-BE32-D58BC75C5AC3}" srcOrd="1" destOrd="0" parTransId="{EF9936A4-CD52-4D0A-8372-30A2BA42C477}" sibTransId="{B97C691E-8B3E-4BF6-B362-AAC60CAD2A03}"/>
    <dgm:cxn modelId="{53A7EB7D-58C7-4BC3-82B9-D7477531BF24}" srcId="{DFF13970-5D46-443A-B786-2ECDE669FB22}" destId="{282C36B3-4543-4851-A0B4-3F3EDE8DBAB3}" srcOrd="3" destOrd="0" parTransId="{C2C159CB-047B-4338-8701-54768545C6A4}" sibTransId="{1852E098-6D34-4F4D-9EA4-5A4579D3E398}"/>
    <dgm:cxn modelId="{C4FA389F-6351-4A0A-84CB-7119DCEACED2}" type="presOf" srcId="{E885808D-F5C2-47A2-8774-A351A322D5C2}" destId="{7DB3137A-51A0-4091-85F3-11AE0EFCE3A1}" srcOrd="0" destOrd="0" presId="urn:microsoft.com/office/officeart/2005/8/layout/vList2"/>
    <dgm:cxn modelId="{158BABB5-287B-4E96-816D-9B65BEEB237B}" type="presOf" srcId="{B3B636F1-1E7F-4867-BE32-D58BC75C5AC3}" destId="{EF259F19-61E4-4360-8769-3AF0DDBE39A0}" srcOrd="0" destOrd="0" presId="urn:microsoft.com/office/officeart/2005/8/layout/vList2"/>
    <dgm:cxn modelId="{A4DAF9C2-CE37-4E6D-B6AA-4844C6FD5927}" type="presOf" srcId="{F7ABF270-8769-462B-81A9-B278B987AD48}" destId="{4C1C07E4-3C6A-453D-B45B-D0E20E5D5276}" srcOrd="0" destOrd="0" presId="urn:microsoft.com/office/officeart/2005/8/layout/vList2"/>
    <dgm:cxn modelId="{49E1E9D9-4E1A-4F6D-AF5C-B94BB286B253}" srcId="{DFF13970-5D46-443A-B786-2ECDE669FB22}" destId="{F7ABF270-8769-462B-81A9-B278B987AD48}" srcOrd="0" destOrd="0" parTransId="{CCD584CC-BA18-45DF-9F45-64B442F750DF}" sibTransId="{691BCE6F-30B0-404C-8C2B-80D645F19E5D}"/>
    <dgm:cxn modelId="{DB91B7DF-D92B-4A94-8924-538DA0F78131}" type="presOf" srcId="{282C36B3-4543-4851-A0B4-3F3EDE8DBAB3}" destId="{F490EB43-2609-48F8-A61C-323579B144F9}" srcOrd="0" destOrd="0" presId="urn:microsoft.com/office/officeart/2005/8/layout/vList2"/>
    <dgm:cxn modelId="{8298F1F4-D48A-44A7-A1A5-EB16AA476015}" type="presOf" srcId="{DFF13970-5D46-443A-B786-2ECDE669FB22}" destId="{98E3788D-94EE-40EC-A0ED-31C1DF76E6C1}" srcOrd="0" destOrd="0" presId="urn:microsoft.com/office/officeart/2005/8/layout/vList2"/>
    <dgm:cxn modelId="{A132AB9C-87E4-44F0-A33B-78134FD760D6}" type="presParOf" srcId="{98E3788D-94EE-40EC-A0ED-31C1DF76E6C1}" destId="{4C1C07E4-3C6A-453D-B45B-D0E20E5D5276}" srcOrd="0" destOrd="0" presId="urn:microsoft.com/office/officeart/2005/8/layout/vList2"/>
    <dgm:cxn modelId="{05C6BAD5-85E8-43FE-BF80-1A2CFF33E4D0}" type="presParOf" srcId="{98E3788D-94EE-40EC-A0ED-31C1DF76E6C1}" destId="{FBDFA9EF-B36B-4E7D-9A9B-9AFC8B6C6C34}" srcOrd="1" destOrd="0" presId="urn:microsoft.com/office/officeart/2005/8/layout/vList2"/>
    <dgm:cxn modelId="{8576F18B-EEE5-4B2C-A3C6-38541E72C455}" type="presParOf" srcId="{98E3788D-94EE-40EC-A0ED-31C1DF76E6C1}" destId="{EF259F19-61E4-4360-8769-3AF0DDBE39A0}" srcOrd="2" destOrd="0" presId="urn:microsoft.com/office/officeart/2005/8/layout/vList2"/>
    <dgm:cxn modelId="{F10C83D8-4FAE-4DDA-9AAD-5B9896D54952}" type="presParOf" srcId="{98E3788D-94EE-40EC-A0ED-31C1DF76E6C1}" destId="{4ACEF3D6-A95C-433D-A8BA-BA925EA21CE1}" srcOrd="3" destOrd="0" presId="urn:microsoft.com/office/officeart/2005/8/layout/vList2"/>
    <dgm:cxn modelId="{1CD3BEEB-F9D9-439F-816F-4018610EB4C1}" type="presParOf" srcId="{98E3788D-94EE-40EC-A0ED-31C1DF76E6C1}" destId="{7DB3137A-51A0-4091-85F3-11AE0EFCE3A1}" srcOrd="4" destOrd="0" presId="urn:microsoft.com/office/officeart/2005/8/layout/vList2"/>
    <dgm:cxn modelId="{CB4BEA74-3421-4FAE-B5A3-2B7DA8445D51}" type="presParOf" srcId="{98E3788D-94EE-40EC-A0ED-31C1DF76E6C1}" destId="{A5239C4E-F8A2-4D51-8D52-65097817168E}" srcOrd="5" destOrd="0" presId="urn:microsoft.com/office/officeart/2005/8/layout/vList2"/>
    <dgm:cxn modelId="{0F46658A-8785-4A9E-AEF7-69E99064E4BE}" type="presParOf" srcId="{98E3788D-94EE-40EC-A0ED-31C1DF76E6C1}" destId="{F490EB43-2609-48F8-A61C-323579B144F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F13970-5D46-443A-B786-2ECDE669FB2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7ABF270-8769-462B-81A9-B278B987AD48}">
      <dgm:prSet custT="1"/>
      <dgm:spPr>
        <a:solidFill>
          <a:srgbClr val="729AA8"/>
        </a:solidFill>
      </dgm:spPr>
      <dgm:t>
        <a:bodyPr/>
        <a:lstStyle/>
        <a:p>
          <a:r>
            <a:rPr lang="en-US" sz="3200"/>
            <a:t>How people feel?</a:t>
          </a:r>
        </a:p>
      </dgm:t>
    </dgm:pt>
    <dgm:pt modelId="{CCD584CC-BA18-45DF-9F45-64B442F750DF}" type="parTrans" cxnId="{49E1E9D9-4E1A-4F6D-AF5C-B94BB286B253}">
      <dgm:prSet/>
      <dgm:spPr/>
      <dgm:t>
        <a:bodyPr/>
        <a:lstStyle/>
        <a:p>
          <a:endParaRPr lang="en-US" sz="1600"/>
        </a:p>
      </dgm:t>
    </dgm:pt>
    <dgm:pt modelId="{691BCE6F-30B0-404C-8C2B-80D645F19E5D}" type="sibTrans" cxnId="{49E1E9D9-4E1A-4F6D-AF5C-B94BB286B253}">
      <dgm:prSet/>
      <dgm:spPr/>
      <dgm:t>
        <a:bodyPr/>
        <a:lstStyle/>
        <a:p>
          <a:endParaRPr lang="en-US" sz="1600"/>
        </a:p>
      </dgm:t>
    </dgm:pt>
    <dgm:pt modelId="{E885808D-F5C2-47A2-8774-A351A322D5C2}">
      <dgm:prSet custT="1"/>
      <dgm:spPr>
        <a:solidFill>
          <a:srgbClr val="44695E"/>
        </a:solidFill>
      </dgm:spPr>
      <dgm:t>
        <a:bodyPr/>
        <a:lstStyle/>
        <a:p>
          <a:r>
            <a:rPr lang="en-US" sz="3200"/>
            <a:t>Has COVID-19 impacted people's attitudes and thoughts?</a:t>
          </a:r>
        </a:p>
      </dgm:t>
    </dgm:pt>
    <dgm:pt modelId="{89CCDB02-1FF2-4FC2-B3E3-7FB5F41D9581}" type="parTrans" cxnId="{46438C34-D273-4DEA-B09F-70EB3DEBAE77}">
      <dgm:prSet/>
      <dgm:spPr/>
      <dgm:t>
        <a:bodyPr/>
        <a:lstStyle/>
        <a:p>
          <a:endParaRPr lang="en-US" sz="1600"/>
        </a:p>
      </dgm:t>
    </dgm:pt>
    <dgm:pt modelId="{8F2EDBCD-C256-4A0B-95A4-C970C0A91BE1}" type="sibTrans" cxnId="{46438C34-D273-4DEA-B09F-70EB3DEBAE77}">
      <dgm:prSet/>
      <dgm:spPr/>
      <dgm:t>
        <a:bodyPr/>
        <a:lstStyle/>
        <a:p>
          <a:endParaRPr lang="en-US" sz="1600"/>
        </a:p>
      </dgm:t>
    </dgm:pt>
    <dgm:pt modelId="{B3B636F1-1E7F-4867-BE32-D58BC75C5AC3}">
      <dgm:prSet custT="1"/>
      <dgm:spPr>
        <a:solidFill>
          <a:srgbClr val="A6844F"/>
        </a:solidFill>
      </dgm:spPr>
      <dgm:t>
        <a:bodyPr/>
        <a:lstStyle/>
        <a:p>
          <a:r>
            <a:rPr lang="en-US" sz="3200"/>
            <a:t>What is on people’s minds?</a:t>
          </a:r>
        </a:p>
      </dgm:t>
    </dgm:pt>
    <dgm:pt modelId="{EF9936A4-CD52-4D0A-8372-30A2BA42C477}" type="parTrans" cxnId="{8B5D7452-0320-455B-BED6-CC6BD4CB9764}">
      <dgm:prSet/>
      <dgm:spPr/>
      <dgm:t>
        <a:bodyPr/>
        <a:lstStyle/>
        <a:p>
          <a:endParaRPr lang="en-US" sz="1600"/>
        </a:p>
      </dgm:t>
    </dgm:pt>
    <dgm:pt modelId="{B97C691E-8B3E-4BF6-B362-AAC60CAD2A03}" type="sibTrans" cxnId="{8B5D7452-0320-455B-BED6-CC6BD4CB9764}">
      <dgm:prSet/>
      <dgm:spPr/>
      <dgm:t>
        <a:bodyPr/>
        <a:lstStyle/>
        <a:p>
          <a:endParaRPr lang="en-US" sz="1600"/>
        </a:p>
      </dgm:t>
    </dgm:pt>
    <dgm:pt modelId="{98E3788D-94EE-40EC-A0ED-31C1DF76E6C1}" type="pres">
      <dgm:prSet presAssocID="{DFF13970-5D46-443A-B786-2ECDE669FB22}" presName="linear" presStyleCnt="0">
        <dgm:presLayoutVars>
          <dgm:animLvl val="lvl"/>
          <dgm:resizeHandles val="exact"/>
        </dgm:presLayoutVars>
      </dgm:prSet>
      <dgm:spPr/>
    </dgm:pt>
    <dgm:pt modelId="{4C1C07E4-3C6A-453D-B45B-D0E20E5D5276}" type="pres">
      <dgm:prSet presAssocID="{F7ABF270-8769-462B-81A9-B278B987AD48}" presName="parentText" presStyleLbl="node1" presStyleIdx="0" presStyleCnt="3" custScaleY="38734" custLinFactNeighborX="-24836" custLinFactNeighborY="-36098">
        <dgm:presLayoutVars>
          <dgm:chMax val="0"/>
          <dgm:bulletEnabled val="1"/>
        </dgm:presLayoutVars>
      </dgm:prSet>
      <dgm:spPr/>
    </dgm:pt>
    <dgm:pt modelId="{FBDFA9EF-B36B-4E7D-9A9B-9AFC8B6C6C34}" type="pres">
      <dgm:prSet presAssocID="{691BCE6F-30B0-404C-8C2B-80D645F19E5D}" presName="spacer" presStyleCnt="0"/>
      <dgm:spPr/>
    </dgm:pt>
    <dgm:pt modelId="{EF259F19-61E4-4360-8769-3AF0DDBE39A0}" type="pres">
      <dgm:prSet presAssocID="{B3B636F1-1E7F-4867-BE32-D58BC75C5AC3}" presName="parentText" presStyleLbl="node1" presStyleIdx="1" presStyleCnt="3" custScaleY="36594">
        <dgm:presLayoutVars>
          <dgm:chMax val="0"/>
          <dgm:bulletEnabled val="1"/>
        </dgm:presLayoutVars>
      </dgm:prSet>
      <dgm:spPr/>
    </dgm:pt>
    <dgm:pt modelId="{4ACEF3D6-A95C-433D-A8BA-BA925EA21CE1}" type="pres">
      <dgm:prSet presAssocID="{B97C691E-8B3E-4BF6-B362-AAC60CAD2A03}" presName="spacer" presStyleCnt="0"/>
      <dgm:spPr/>
    </dgm:pt>
    <dgm:pt modelId="{7DB3137A-51A0-4091-85F3-11AE0EFCE3A1}" type="pres">
      <dgm:prSet presAssocID="{E885808D-F5C2-47A2-8774-A351A322D5C2}" presName="parentText" presStyleLbl="node1" presStyleIdx="2" presStyleCnt="3" custScaleY="46348">
        <dgm:presLayoutVars>
          <dgm:chMax val="0"/>
          <dgm:bulletEnabled val="1"/>
        </dgm:presLayoutVars>
      </dgm:prSet>
      <dgm:spPr/>
    </dgm:pt>
  </dgm:ptLst>
  <dgm:cxnLst>
    <dgm:cxn modelId="{46438C34-D273-4DEA-B09F-70EB3DEBAE77}" srcId="{DFF13970-5D46-443A-B786-2ECDE669FB22}" destId="{E885808D-F5C2-47A2-8774-A351A322D5C2}" srcOrd="2" destOrd="0" parTransId="{89CCDB02-1FF2-4FC2-B3E3-7FB5F41D9581}" sibTransId="{8F2EDBCD-C256-4A0B-95A4-C970C0A91BE1}"/>
    <dgm:cxn modelId="{8B5D7452-0320-455B-BED6-CC6BD4CB9764}" srcId="{DFF13970-5D46-443A-B786-2ECDE669FB22}" destId="{B3B636F1-1E7F-4867-BE32-D58BC75C5AC3}" srcOrd="1" destOrd="0" parTransId="{EF9936A4-CD52-4D0A-8372-30A2BA42C477}" sibTransId="{B97C691E-8B3E-4BF6-B362-AAC60CAD2A03}"/>
    <dgm:cxn modelId="{C4FA389F-6351-4A0A-84CB-7119DCEACED2}" type="presOf" srcId="{E885808D-F5C2-47A2-8774-A351A322D5C2}" destId="{7DB3137A-51A0-4091-85F3-11AE0EFCE3A1}" srcOrd="0" destOrd="0" presId="urn:microsoft.com/office/officeart/2005/8/layout/vList2"/>
    <dgm:cxn modelId="{158BABB5-287B-4E96-816D-9B65BEEB237B}" type="presOf" srcId="{B3B636F1-1E7F-4867-BE32-D58BC75C5AC3}" destId="{EF259F19-61E4-4360-8769-3AF0DDBE39A0}" srcOrd="0" destOrd="0" presId="urn:microsoft.com/office/officeart/2005/8/layout/vList2"/>
    <dgm:cxn modelId="{A4DAF9C2-CE37-4E6D-B6AA-4844C6FD5927}" type="presOf" srcId="{F7ABF270-8769-462B-81A9-B278B987AD48}" destId="{4C1C07E4-3C6A-453D-B45B-D0E20E5D5276}" srcOrd="0" destOrd="0" presId="urn:microsoft.com/office/officeart/2005/8/layout/vList2"/>
    <dgm:cxn modelId="{49E1E9D9-4E1A-4F6D-AF5C-B94BB286B253}" srcId="{DFF13970-5D46-443A-B786-2ECDE669FB22}" destId="{F7ABF270-8769-462B-81A9-B278B987AD48}" srcOrd="0" destOrd="0" parTransId="{CCD584CC-BA18-45DF-9F45-64B442F750DF}" sibTransId="{691BCE6F-30B0-404C-8C2B-80D645F19E5D}"/>
    <dgm:cxn modelId="{8298F1F4-D48A-44A7-A1A5-EB16AA476015}" type="presOf" srcId="{DFF13970-5D46-443A-B786-2ECDE669FB22}" destId="{98E3788D-94EE-40EC-A0ED-31C1DF76E6C1}" srcOrd="0" destOrd="0" presId="urn:microsoft.com/office/officeart/2005/8/layout/vList2"/>
    <dgm:cxn modelId="{A132AB9C-87E4-44F0-A33B-78134FD760D6}" type="presParOf" srcId="{98E3788D-94EE-40EC-A0ED-31C1DF76E6C1}" destId="{4C1C07E4-3C6A-453D-B45B-D0E20E5D5276}" srcOrd="0" destOrd="0" presId="urn:microsoft.com/office/officeart/2005/8/layout/vList2"/>
    <dgm:cxn modelId="{05C6BAD5-85E8-43FE-BF80-1A2CFF33E4D0}" type="presParOf" srcId="{98E3788D-94EE-40EC-A0ED-31C1DF76E6C1}" destId="{FBDFA9EF-B36B-4E7D-9A9B-9AFC8B6C6C34}" srcOrd="1" destOrd="0" presId="urn:microsoft.com/office/officeart/2005/8/layout/vList2"/>
    <dgm:cxn modelId="{8576F18B-EEE5-4B2C-A3C6-38541E72C455}" type="presParOf" srcId="{98E3788D-94EE-40EC-A0ED-31C1DF76E6C1}" destId="{EF259F19-61E4-4360-8769-3AF0DDBE39A0}" srcOrd="2" destOrd="0" presId="urn:microsoft.com/office/officeart/2005/8/layout/vList2"/>
    <dgm:cxn modelId="{F10C83D8-4FAE-4DDA-9AAD-5B9896D54952}" type="presParOf" srcId="{98E3788D-94EE-40EC-A0ED-31C1DF76E6C1}" destId="{4ACEF3D6-A95C-433D-A8BA-BA925EA21CE1}" srcOrd="3" destOrd="0" presId="urn:microsoft.com/office/officeart/2005/8/layout/vList2"/>
    <dgm:cxn modelId="{1CD3BEEB-F9D9-439F-816F-4018610EB4C1}" type="presParOf" srcId="{98E3788D-94EE-40EC-A0ED-31C1DF76E6C1}" destId="{7DB3137A-51A0-4091-85F3-11AE0EFCE3A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A382E7-B069-401B-A62C-1C531CDCAD9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B0E0173-1F3B-4ADF-96A5-250B4B78F1BC}">
      <dgm:prSet/>
      <dgm:spPr/>
      <dgm:t>
        <a:bodyPr/>
        <a:lstStyle/>
        <a:p>
          <a:pPr rtl="0">
            <a:lnSpc>
              <a:spcPct val="100000"/>
            </a:lnSpc>
          </a:pPr>
          <a:r>
            <a:rPr lang="en-US">
              <a:latin typeface="Calibri Light" panose="020F0302020204030204"/>
            </a:rPr>
            <a:t>More positive sentiments</a:t>
          </a:r>
          <a:r>
            <a:rPr lang="en-US"/>
            <a:t> </a:t>
          </a:r>
          <a:r>
            <a:rPr lang="en-US">
              <a:latin typeface="Calibri Light" panose="020F0302020204030204"/>
            </a:rPr>
            <a:t>after COVID-19 started</a:t>
          </a:r>
          <a:endParaRPr lang="en-US"/>
        </a:p>
      </dgm:t>
    </dgm:pt>
    <dgm:pt modelId="{FF1FFC82-A8C1-4E84-96F2-5209C2E01A69}" type="parTrans" cxnId="{65DB082D-398E-4119-8D44-02AC7DA9462D}">
      <dgm:prSet/>
      <dgm:spPr/>
      <dgm:t>
        <a:bodyPr/>
        <a:lstStyle/>
        <a:p>
          <a:endParaRPr lang="en-US"/>
        </a:p>
      </dgm:t>
    </dgm:pt>
    <dgm:pt modelId="{7FA471A0-EF69-445C-B3EF-0517F52925AD}" type="sibTrans" cxnId="{65DB082D-398E-4119-8D44-02AC7DA9462D}">
      <dgm:prSet/>
      <dgm:spPr/>
      <dgm:t>
        <a:bodyPr/>
        <a:lstStyle/>
        <a:p>
          <a:endParaRPr lang="en-US"/>
        </a:p>
      </dgm:t>
    </dgm:pt>
    <dgm:pt modelId="{FCD6B3BD-81A7-41AE-8258-7671CFEDE0C5}">
      <dgm:prSet/>
      <dgm:spPr/>
      <dgm:t>
        <a:bodyPr/>
        <a:lstStyle/>
        <a:p>
          <a:pPr rtl="0">
            <a:lnSpc>
              <a:spcPct val="100000"/>
            </a:lnSpc>
          </a:pPr>
          <a:r>
            <a:rPr lang="en-US" b="0">
              <a:latin typeface="Calibri Light" panose="020F0302020204030204"/>
            </a:rPr>
            <a:t>Activity Breaks</a:t>
          </a:r>
          <a:r>
            <a:rPr lang="en-US" b="0"/>
            <a:t>. About the Day. Office &amp; Buildings. Greeting Messages. New Things. </a:t>
          </a:r>
          <a:r>
            <a:rPr lang="en-US" b="0">
              <a:latin typeface="Calibri Light" panose="020F0302020204030204"/>
            </a:rPr>
            <a:t>Help. New Ideas.</a:t>
          </a:r>
          <a:endParaRPr lang="en-US" b="0"/>
        </a:p>
      </dgm:t>
    </dgm:pt>
    <dgm:pt modelId="{FADF3545-C7E2-4630-AB70-8092CB51BFCF}" type="parTrans" cxnId="{CFA3E0DA-253B-4126-9ABC-875C30F5E28D}">
      <dgm:prSet/>
      <dgm:spPr/>
      <dgm:t>
        <a:bodyPr/>
        <a:lstStyle/>
        <a:p>
          <a:endParaRPr lang="en-US"/>
        </a:p>
      </dgm:t>
    </dgm:pt>
    <dgm:pt modelId="{853A1F79-2345-45C9-A21A-C94A0A0A1689}" type="sibTrans" cxnId="{CFA3E0DA-253B-4126-9ABC-875C30F5E28D}">
      <dgm:prSet/>
      <dgm:spPr/>
      <dgm:t>
        <a:bodyPr/>
        <a:lstStyle/>
        <a:p>
          <a:endParaRPr lang="en-US"/>
        </a:p>
      </dgm:t>
    </dgm:pt>
    <dgm:pt modelId="{3FE7F886-3B4B-4669-BA41-482C6D3881C3}" type="pres">
      <dgm:prSet presAssocID="{7CA382E7-B069-401B-A62C-1C531CDCAD97}" presName="root" presStyleCnt="0">
        <dgm:presLayoutVars>
          <dgm:dir/>
          <dgm:resizeHandles val="exact"/>
        </dgm:presLayoutVars>
      </dgm:prSet>
      <dgm:spPr/>
    </dgm:pt>
    <dgm:pt modelId="{9008DD6C-F4DD-4219-8092-01717FEEDB93}" type="pres">
      <dgm:prSet presAssocID="{7B0E0173-1F3B-4ADF-96A5-250B4B78F1BC}" presName="compNode" presStyleCnt="0"/>
      <dgm:spPr/>
    </dgm:pt>
    <dgm:pt modelId="{A87EAF1C-F98D-47C1-AD9E-8E852DEC769E}" type="pres">
      <dgm:prSet presAssocID="{7B0E0173-1F3B-4ADF-96A5-250B4B78F1BC}" presName="iconRect" presStyleLbl="node1" presStyleIdx="0" presStyleCnt="2" custAng="0" custScaleX="139897" custScaleY="149101" custLinFactNeighborX="-3121" custLinFactNeighborY="-224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796" t="12143" r="-3796" b="12143"/>
          </a:stretch>
        </a:blipFill>
        <a:ln w="12700">
          <a:noFill/>
        </a:ln>
      </dgm:spPr>
    </dgm:pt>
    <dgm:pt modelId="{0F23F571-6F39-4E83-A512-B3DEF3599CA0}" type="pres">
      <dgm:prSet presAssocID="{7B0E0173-1F3B-4ADF-96A5-250B4B78F1BC}" presName="spaceRect" presStyleCnt="0"/>
      <dgm:spPr/>
    </dgm:pt>
    <dgm:pt modelId="{12971DA3-B5C3-428D-8245-4812C92A8A84}" type="pres">
      <dgm:prSet presAssocID="{7B0E0173-1F3B-4ADF-96A5-250B4B78F1BC}" presName="textRect" presStyleLbl="revTx" presStyleIdx="0" presStyleCnt="2" custLinFactNeighborX="542" custLinFactNeighborY="-83210">
        <dgm:presLayoutVars>
          <dgm:chMax val="1"/>
          <dgm:chPref val="1"/>
        </dgm:presLayoutVars>
      </dgm:prSet>
      <dgm:spPr/>
    </dgm:pt>
    <dgm:pt modelId="{1DF9B919-CF03-476D-BEE9-A219821244F0}" type="pres">
      <dgm:prSet presAssocID="{7FA471A0-EF69-445C-B3EF-0517F52925AD}" presName="sibTrans" presStyleCnt="0"/>
      <dgm:spPr/>
    </dgm:pt>
    <dgm:pt modelId="{6E9A1617-E7AD-4E72-9BED-90C768FE0857}" type="pres">
      <dgm:prSet presAssocID="{FCD6B3BD-81A7-41AE-8258-7671CFEDE0C5}" presName="compNode" presStyleCnt="0"/>
      <dgm:spPr/>
    </dgm:pt>
    <dgm:pt modelId="{A361A0D6-0F95-4E58-B6F4-C696A99207FF}" type="pres">
      <dgm:prSet presAssocID="{FCD6B3BD-81A7-41AE-8258-7671CFEDE0C5}" presName="iconRect" presStyleLbl="node1" presStyleIdx="1" presStyleCnt="2" custScaleX="131108" custScaleY="129657" custLinFactNeighborX="-26080" custLinFactNeighborY="-18313"/>
      <dgm:spPr>
        <a:blipFill rotWithShape="1">
          <a:blip xmlns:r="http://schemas.openxmlformats.org/officeDocument/2006/relationships" r:embed="rId2"/>
          <a:srcRect/>
          <a:stretch>
            <a:fillRect l="-3000" r="-3000"/>
          </a:stretch>
        </a:blipFill>
        <a:ln>
          <a:noFill/>
        </a:ln>
      </dgm:spPr>
    </dgm:pt>
    <dgm:pt modelId="{D8047E14-3275-47BC-A067-DBDA706736E3}" type="pres">
      <dgm:prSet presAssocID="{FCD6B3BD-81A7-41AE-8258-7671CFEDE0C5}" presName="spaceRect" presStyleCnt="0"/>
      <dgm:spPr/>
    </dgm:pt>
    <dgm:pt modelId="{AC061F40-7BD4-4DB7-AC82-677A8F96A376}" type="pres">
      <dgm:prSet presAssocID="{FCD6B3BD-81A7-41AE-8258-7671CFEDE0C5}" presName="textRect" presStyleLbl="revTx" presStyleIdx="1" presStyleCnt="2" custScaleX="100001" custLinFactNeighborX="-9727" custLinFactNeighborY="-67151">
        <dgm:presLayoutVars>
          <dgm:chMax val="1"/>
          <dgm:chPref val="1"/>
        </dgm:presLayoutVars>
      </dgm:prSet>
      <dgm:spPr/>
    </dgm:pt>
  </dgm:ptLst>
  <dgm:cxnLst>
    <dgm:cxn modelId="{93EF9B23-9C11-4610-B8F6-583E2C9B67A3}" type="presOf" srcId="{7CA382E7-B069-401B-A62C-1C531CDCAD97}" destId="{3FE7F886-3B4B-4669-BA41-482C6D3881C3}" srcOrd="0" destOrd="0" presId="urn:microsoft.com/office/officeart/2018/2/layout/IconLabelList"/>
    <dgm:cxn modelId="{65DB082D-398E-4119-8D44-02AC7DA9462D}" srcId="{7CA382E7-B069-401B-A62C-1C531CDCAD97}" destId="{7B0E0173-1F3B-4ADF-96A5-250B4B78F1BC}" srcOrd="0" destOrd="0" parTransId="{FF1FFC82-A8C1-4E84-96F2-5209C2E01A69}" sibTransId="{7FA471A0-EF69-445C-B3EF-0517F52925AD}"/>
    <dgm:cxn modelId="{C76E85BA-FE61-4EEA-9F9A-5F5D731916D1}" type="presOf" srcId="{7B0E0173-1F3B-4ADF-96A5-250B4B78F1BC}" destId="{12971DA3-B5C3-428D-8245-4812C92A8A84}" srcOrd="0" destOrd="0" presId="urn:microsoft.com/office/officeart/2018/2/layout/IconLabelList"/>
    <dgm:cxn modelId="{439193D7-2F78-4316-B981-AEA770DA07D8}" type="presOf" srcId="{FCD6B3BD-81A7-41AE-8258-7671CFEDE0C5}" destId="{AC061F40-7BD4-4DB7-AC82-677A8F96A376}" srcOrd="0" destOrd="0" presId="urn:microsoft.com/office/officeart/2018/2/layout/IconLabelList"/>
    <dgm:cxn modelId="{CFA3E0DA-253B-4126-9ABC-875C30F5E28D}" srcId="{7CA382E7-B069-401B-A62C-1C531CDCAD97}" destId="{FCD6B3BD-81A7-41AE-8258-7671CFEDE0C5}" srcOrd="1" destOrd="0" parTransId="{FADF3545-C7E2-4630-AB70-8092CB51BFCF}" sibTransId="{853A1F79-2345-45C9-A21A-C94A0A0A1689}"/>
    <dgm:cxn modelId="{5F34A1FB-D492-40BA-AE47-40E0EE953D1B}" type="presParOf" srcId="{3FE7F886-3B4B-4669-BA41-482C6D3881C3}" destId="{9008DD6C-F4DD-4219-8092-01717FEEDB93}" srcOrd="0" destOrd="0" presId="urn:microsoft.com/office/officeart/2018/2/layout/IconLabelList"/>
    <dgm:cxn modelId="{7715B661-0E80-4C8F-A5B3-5E530DA24ABE}" type="presParOf" srcId="{9008DD6C-F4DD-4219-8092-01717FEEDB93}" destId="{A87EAF1C-F98D-47C1-AD9E-8E852DEC769E}" srcOrd="0" destOrd="0" presId="urn:microsoft.com/office/officeart/2018/2/layout/IconLabelList"/>
    <dgm:cxn modelId="{C43548EF-F9C6-4F9B-8873-5134059C08C9}" type="presParOf" srcId="{9008DD6C-F4DD-4219-8092-01717FEEDB93}" destId="{0F23F571-6F39-4E83-A512-B3DEF3599CA0}" srcOrd="1" destOrd="0" presId="urn:microsoft.com/office/officeart/2018/2/layout/IconLabelList"/>
    <dgm:cxn modelId="{AE04818A-14F8-4A70-839B-9C20C34CF8B3}" type="presParOf" srcId="{9008DD6C-F4DD-4219-8092-01717FEEDB93}" destId="{12971DA3-B5C3-428D-8245-4812C92A8A84}" srcOrd="2" destOrd="0" presId="urn:microsoft.com/office/officeart/2018/2/layout/IconLabelList"/>
    <dgm:cxn modelId="{37AD6713-5E37-4223-8A30-F079F90DC054}" type="presParOf" srcId="{3FE7F886-3B4B-4669-BA41-482C6D3881C3}" destId="{1DF9B919-CF03-476D-BEE9-A219821244F0}" srcOrd="1" destOrd="0" presId="urn:microsoft.com/office/officeart/2018/2/layout/IconLabelList"/>
    <dgm:cxn modelId="{E48E8E84-D7CF-46A7-A8CB-93EC810B9F2E}" type="presParOf" srcId="{3FE7F886-3B4B-4669-BA41-482C6D3881C3}" destId="{6E9A1617-E7AD-4E72-9BED-90C768FE0857}" srcOrd="2" destOrd="0" presId="urn:microsoft.com/office/officeart/2018/2/layout/IconLabelList"/>
    <dgm:cxn modelId="{9B54E6A7-808C-4815-9427-A37279AA6411}" type="presParOf" srcId="{6E9A1617-E7AD-4E72-9BED-90C768FE0857}" destId="{A361A0D6-0F95-4E58-B6F4-C696A99207FF}" srcOrd="0" destOrd="0" presId="urn:microsoft.com/office/officeart/2018/2/layout/IconLabelList"/>
    <dgm:cxn modelId="{BDF18B52-FB3C-46E4-BD13-CBC1B812D788}" type="presParOf" srcId="{6E9A1617-E7AD-4E72-9BED-90C768FE0857}" destId="{D8047E14-3275-47BC-A067-DBDA706736E3}" srcOrd="1" destOrd="0" presId="urn:microsoft.com/office/officeart/2018/2/layout/IconLabelList"/>
    <dgm:cxn modelId="{FA4FB4EB-5D6A-4454-87A3-D942FF22091F}" type="presParOf" srcId="{6E9A1617-E7AD-4E72-9BED-90C768FE0857}" destId="{AC061F40-7BD4-4DB7-AC82-677A8F96A37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C07E4-3C6A-453D-B45B-D0E20E5D5276}">
      <dsp:nvSpPr>
        <dsp:cNvPr id="0" name=""/>
        <dsp:cNvSpPr/>
      </dsp:nvSpPr>
      <dsp:spPr>
        <a:xfrm>
          <a:off x="0" y="39590"/>
          <a:ext cx="6492875" cy="1191754"/>
        </a:xfrm>
        <a:prstGeom prst="roundRect">
          <a:avLst/>
        </a:prstGeom>
        <a:solidFill>
          <a:srgbClr val="E7C5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Introduction</a:t>
          </a:r>
        </a:p>
      </dsp:txBody>
      <dsp:txXfrm>
        <a:off x="58177" y="97767"/>
        <a:ext cx="6376521" cy="1075400"/>
      </dsp:txXfrm>
    </dsp:sp>
    <dsp:sp modelId="{EF259F19-61E4-4360-8769-3AF0DDBE39A0}">
      <dsp:nvSpPr>
        <dsp:cNvPr id="0" name=""/>
        <dsp:cNvSpPr/>
      </dsp:nvSpPr>
      <dsp:spPr>
        <a:xfrm>
          <a:off x="0" y="1317745"/>
          <a:ext cx="6492875" cy="1191754"/>
        </a:xfrm>
        <a:prstGeom prst="roundRect">
          <a:avLst/>
        </a:prstGeom>
        <a:solidFill>
          <a:srgbClr val="A4A5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Data Sources</a:t>
          </a:r>
        </a:p>
      </dsp:txBody>
      <dsp:txXfrm>
        <a:off x="58177" y="1375922"/>
        <a:ext cx="6376521" cy="1075400"/>
      </dsp:txXfrm>
    </dsp:sp>
    <dsp:sp modelId="{7DB3137A-51A0-4091-85F3-11AE0EFCE3A1}">
      <dsp:nvSpPr>
        <dsp:cNvPr id="0" name=""/>
        <dsp:cNvSpPr/>
      </dsp:nvSpPr>
      <dsp:spPr>
        <a:xfrm>
          <a:off x="0" y="2595900"/>
          <a:ext cx="6492875" cy="1191754"/>
        </a:xfrm>
        <a:prstGeom prst="roundRect">
          <a:avLst/>
        </a:prstGeom>
        <a:solidFill>
          <a:srgbClr val="739A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How do people feel about working from home?</a:t>
          </a:r>
        </a:p>
      </dsp:txBody>
      <dsp:txXfrm>
        <a:off x="58177" y="2654077"/>
        <a:ext cx="6376521" cy="1075400"/>
      </dsp:txXfrm>
    </dsp:sp>
    <dsp:sp modelId="{F490EB43-2609-48F8-A61C-323579B144F9}">
      <dsp:nvSpPr>
        <dsp:cNvPr id="0" name=""/>
        <dsp:cNvSpPr/>
      </dsp:nvSpPr>
      <dsp:spPr>
        <a:xfrm>
          <a:off x="0" y="3874054"/>
          <a:ext cx="6492875" cy="1191754"/>
        </a:xfrm>
        <a:prstGeom prst="roundRect">
          <a:avLst/>
        </a:prstGeom>
        <a:solidFill>
          <a:srgbClr val="A685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a:latin typeface="Calibri Light" panose="020F0302020204030204"/>
            </a:rPr>
            <a:t>What's on</a:t>
          </a:r>
          <a:r>
            <a:rPr lang="en-US" sz="3000" kern="1200"/>
            <a:t> </a:t>
          </a:r>
          <a:r>
            <a:rPr lang="en-US" sz="3000" kern="1200">
              <a:latin typeface="Calibri Light" panose="020F0302020204030204"/>
            </a:rPr>
            <a:t>people's minds</a:t>
          </a:r>
          <a:r>
            <a:rPr lang="en-US" sz="3000" kern="1200"/>
            <a:t> </a:t>
          </a:r>
          <a:r>
            <a:rPr lang="en-US" sz="3000" kern="1200">
              <a:latin typeface="Calibri Light" panose="020F0302020204030204"/>
            </a:rPr>
            <a:t>when talking about working</a:t>
          </a:r>
          <a:r>
            <a:rPr lang="en-US" sz="3000" kern="1200"/>
            <a:t> from home?</a:t>
          </a:r>
        </a:p>
      </dsp:txBody>
      <dsp:txXfrm>
        <a:off x="58177" y="3932231"/>
        <a:ext cx="6376521" cy="1075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C07E4-3C6A-453D-B45B-D0E20E5D5276}">
      <dsp:nvSpPr>
        <dsp:cNvPr id="0" name=""/>
        <dsp:cNvSpPr/>
      </dsp:nvSpPr>
      <dsp:spPr>
        <a:xfrm>
          <a:off x="0" y="652354"/>
          <a:ext cx="10067106" cy="464064"/>
        </a:xfrm>
        <a:prstGeom prst="roundRect">
          <a:avLst/>
        </a:prstGeom>
        <a:solidFill>
          <a:srgbClr val="729A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How people feel?</a:t>
          </a:r>
        </a:p>
      </dsp:txBody>
      <dsp:txXfrm>
        <a:off x="22654" y="675008"/>
        <a:ext cx="10021798" cy="418756"/>
      </dsp:txXfrm>
    </dsp:sp>
    <dsp:sp modelId="{EF259F19-61E4-4360-8769-3AF0DDBE39A0}">
      <dsp:nvSpPr>
        <dsp:cNvPr id="0" name=""/>
        <dsp:cNvSpPr/>
      </dsp:nvSpPr>
      <dsp:spPr>
        <a:xfrm>
          <a:off x="0" y="1367274"/>
          <a:ext cx="10067106" cy="438425"/>
        </a:xfrm>
        <a:prstGeom prst="roundRect">
          <a:avLst/>
        </a:prstGeom>
        <a:solidFill>
          <a:srgbClr val="A684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What is on people’s minds?</a:t>
          </a:r>
        </a:p>
      </dsp:txBody>
      <dsp:txXfrm>
        <a:off x="21402" y="1388676"/>
        <a:ext cx="10024302" cy="395621"/>
      </dsp:txXfrm>
    </dsp:sp>
    <dsp:sp modelId="{7DB3137A-51A0-4091-85F3-11AE0EFCE3A1}">
      <dsp:nvSpPr>
        <dsp:cNvPr id="0" name=""/>
        <dsp:cNvSpPr/>
      </dsp:nvSpPr>
      <dsp:spPr>
        <a:xfrm>
          <a:off x="0" y="1990019"/>
          <a:ext cx="10067106" cy="555286"/>
        </a:xfrm>
        <a:prstGeom prst="roundRect">
          <a:avLst/>
        </a:prstGeom>
        <a:solidFill>
          <a:srgbClr val="4469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Has COVID-19 impacted people's attitudes and thoughts?</a:t>
          </a:r>
        </a:p>
      </dsp:txBody>
      <dsp:txXfrm>
        <a:off x="27107" y="2017126"/>
        <a:ext cx="10012892" cy="501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EAF1C-F98D-47C1-AD9E-8E852DEC769E}">
      <dsp:nvSpPr>
        <dsp:cNvPr id="0" name=""/>
        <dsp:cNvSpPr/>
      </dsp:nvSpPr>
      <dsp:spPr>
        <a:xfrm>
          <a:off x="1299306" y="0"/>
          <a:ext cx="2719597" cy="289852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796" t="12143" r="-3796" b="12143"/>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971DA3-B5C3-428D-8245-4812C92A8A84}">
      <dsp:nvSpPr>
        <dsp:cNvPr id="0" name=""/>
        <dsp:cNvSpPr/>
      </dsp:nvSpPr>
      <dsp:spPr>
        <a:xfrm>
          <a:off x="583191" y="272979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pPr>
          <a:r>
            <a:rPr lang="en-US" sz="1600" kern="1200">
              <a:latin typeface="Calibri Light" panose="020F0302020204030204"/>
            </a:rPr>
            <a:t>More positive sentiments</a:t>
          </a:r>
          <a:r>
            <a:rPr lang="en-US" sz="1600" kern="1200"/>
            <a:t> </a:t>
          </a:r>
          <a:r>
            <a:rPr lang="en-US" sz="1600" kern="1200">
              <a:latin typeface="Calibri Light" panose="020F0302020204030204"/>
            </a:rPr>
            <a:t>after COVID-19 started</a:t>
          </a:r>
          <a:endParaRPr lang="en-US" sz="1600" kern="1200"/>
        </a:p>
      </dsp:txBody>
      <dsp:txXfrm>
        <a:off x="583191" y="2729790"/>
        <a:ext cx="4320000" cy="720000"/>
      </dsp:txXfrm>
    </dsp:sp>
    <dsp:sp modelId="{A361A0D6-0F95-4E58-B6F4-C696A99207FF}">
      <dsp:nvSpPr>
        <dsp:cNvPr id="0" name=""/>
        <dsp:cNvSpPr/>
      </dsp:nvSpPr>
      <dsp:spPr>
        <a:xfrm>
          <a:off x="6014434" y="175864"/>
          <a:ext cx="2548739" cy="2520532"/>
        </a:xfrm>
        <a:prstGeom prst="rect">
          <a:avLst/>
        </a:prstGeom>
        <a:blipFill rotWithShape="1">
          <a:blip xmlns:r="http://schemas.openxmlformats.org/officeDocument/2006/relationships" r:embed="rId2"/>
          <a:srcRect/>
          <a:stretch>
            <a:fillRect l="-3000" r="-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61F40-7BD4-4DB7-AC82-677A8F96A376}">
      <dsp:nvSpPr>
        <dsp:cNvPr id="0" name=""/>
        <dsp:cNvSpPr/>
      </dsp:nvSpPr>
      <dsp:spPr>
        <a:xfrm>
          <a:off x="5215570" y="2750917"/>
          <a:ext cx="43200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pPr>
          <a:r>
            <a:rPr lang="en-US" sz="1600" b="0" kern="1200">
              <a:latin typeface="Calibri Light" panose="020F0302020204030204"/>
            </a:rPr>
            <a:t>Activity Breaks</a:t>
          </a:r>
          <a:r>
            <a:rPr lang="en-US" sz="1600" b="0" kern="1200"/>
            <a:t>. About the Day. Office &amp; Buildings. Greeting Messages. New Things. </a:t>
          </a:r>
          <a:r>
            <a:rPr lang="en-US" sz="1600" b="0" kern="1200">
              <a:latin typeface="Calibri Light" panose="020F0302020204030204"/>
            </a:rPr>
            <a:t>Help. New Ideas.</a:t>
          </a:r>
          <a:endParaRPr lang="en-US" sz="1600" b="0" kern="1200"/>
        </a:p>
      </dsp:txBody>
      <dsp:txXfrm>
        <a:off x="5215570" y="2750917"/>
        <a:ext cx="432004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F4998-9A01-4206-B13A-7E8A87602CB1}" type="datetimeFigureOut">
              <a:rPr lang="en-US" smtClean="0"/>
              <a:t>3/28/2021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D3602-4310-4E3B-A738-395BCBD91AC4}" type="slidenum">
              <a:rPr lang="en-US" smtClean="0"/>
              <a:t>‹#›</a:t>
            </a:fld>
            <a:endParaRPr lang="en-US"/>
          </a:p>
        </p:txBody>
      </p:sp>
    </p:spTree>
    <p:extLst>
      <p:ext uri="{BB962C8B-B14F-4D97-AF65-F5344CB8AC3E}">
        <p14:creationId xmlns:p14="http://schemas.microsoft.com/office/powerpoint/2010/main" val="181669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Group 2's topic is: Work From Home: Has the COVID-19 Pandemic Impacted on People's Attitudes and Thoughts about Working from home.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D3602-4310-4E3B-A738-395BCBD91A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75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Let’s start with Reddit, which was about 10 percent of the data.  Reddit, was mostly negative, the amount of posts didn’t go up much after the pandemic started and the percentage of negatives went up.</a:t>
            </a:r>
          </a:p>
        </p:txBody>
      </p:sp>
      <p:sp>
        <p:nvSpPr>
          <p:cNvPr id="4" name="Slide Number Placeholder 3"/>
          <p:cNvSpPr>
            <a:spLocks noGrp="1"/>
          </p:cNvSpPr>
          <p:nvPr>
            <p:ph type="sldNum" sz="quarter" idx="5"/>
          </p:nvPr>
        </p:nvSpPr>
        <p:spPr/>
        <p:txBody>
          <a:bodyPr/>
          <a:lstStyle/>
          <a:p>
            <a:fld id="{739D3602-4310-4E3B-A738-395BCBD91AC4}" type="slidenum">
              <a:rPr lang="en-US" smtClean="0"/>
              <a:t>10</a:t>
            </a:fld>
            <a:endParaRPr lang="en-US"/>
          </a:p>
        </p:txBody>
      </p:sp>
    </p:spTree>
    <p:extLst>
      <p:ext uri="{BB962C8B-B14F-4D97-AF65-F5344CB8AC3E}">
        <p14:creationId xmlns:p14="http://schemas.microsoft.com/office/powerpoint/2010/main" val="296127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For twitter posts, it was different, the number of records went up 10 times and the sentiment were more positive compared to reddit.   The change from before to after it was less positive than the “before”.</a:t>
            </a:r>
            <a:endParaRPr lang="en-US"/>
          </a:p>
        </p:txBody>
      </p:sp>
      <p:sp>
        <p:nvSpPr>
          <p:cNvPr id="4" name="Slide Number Placeholder 3"/>
          <p:cNvSpPr>
            <a:spLocks noGrp="1"/>
          </p:cNvSpPr>
          <p:nvPr>
            <p:ph type="sldNum" sz="quarter" idx="5"/>
          </p:nvPr>
        </p:nvSpPr>
        <p:spPr/>
        <p:txBody>
          <a:bodyPr/>
          <a:lstStyle/>
          <a:p>
            <a:fld id="{739D3602-4310-4E3B-A738-395BCBD91AC4}" type="slidenum">
              <a:rPr lang="en-US" smtClean="0"/>
              <a:t>11</a:t>
            </a:fld>
            <a:endParaRPr lang="en-US"/>
          </a:p>
        </p:txBody>
      </p:sp>
    </p:spTree>
    <p:extLst>
      <p:ext uri="{BB962C8B-B14F-4D97-AF65-F5344CB8AC3E}">
        <p14:creationId xmlns:p14="http://schemas.microsoft.com/office/powerpoint/2010/main" val="418790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When combined, both reddit and twitter, since there were so many records, the differences are not that noticeable.  The overall result is, that most posts are positive, about 55%,  which aligns with the percentage of people that would like to continue working from home after the pandemic is over, and number of positive posts goes up from before and after.  </a:t>
            </a:r>
          </a:p>
          <a:p>
            <a:pPr marL="0" marR="0" indent="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answer the question, for the time period selected, people are feeling positive when talking about working from home.</a:t>
            </a:r>
          </a:p>
          <a:p>
            <a:pPr marL="0" marR="0" indent="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That was the sentiment analysis, now I’ll leave you with Tamil.</a:t>
            </a:r>
          </a:p>
        </p:txBody>
      </p:sp>
      <p:sp>
        <p:nvSpPr>
          <p:cNvPr id="4" name="Slide Number Placeholder 3"/>
          <p:cNvSpPr>
            <a:spLocks noGrp="1"/>
          </p:cNvSpPr>
          <p:nvPr>
            <p:ph type="sldNum" sz="quarter" idx="5"/>
          </p:nvPr>
        </p:nvSpPr>
        <p:spPr/>
        <p:txBody>
          <a:bodyPr/>
          <a:lstStyle/>
          <a:p>
            <a:fld id="{739D3602-4310-4E3B-A738-395BCBD91AC4}" type="slidenum">
              <a:rPr lang="en-US" smtClean="0"/>
              <a:t>12</a:t>
            </a:fld>
            <a:endParaRPr lang="en-US"/>
          </a:p>
        </p:txBody>
      </p:sp>
    </p:spTree>
    <p:extLst>
      <p:ext uri="{BB962C8B-B14F-4D97-AF65-F5344CB8AC3E}">
        <p14:creationId xmlns:p14="http://schemas.microsoft.com/office/powerpoint/2010/main" val="215026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739D3602-4310-4E3B-A738-395BCBD91AC4}" type="slidenum">
              <a:rPr lang="en-US" smtClean="0"/>
              <a:t>13</a:t>
            </a:fld>
            <a:endParaRPr lang="en-US"/>
          </a:p>
        </p:txBody>
      </p:sp>
    </p:spTree>
    <p:extLst>
      <p:ext uri="{BB962C8B-B14F-4D97-AF65-F5344CB8AC3E}">
        <p14:creationId xmlns:p14="http://schemas.microsoft.com/office/powerpoint/2010/main" val="4835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739D3602-4310-4E3B-A738-395BCBD91AC4}" type="slidenum">
              <a:rPr lang="en-US" smtClean="0"/>
              <a:t>14</a:t>
            </a:fld>
            <a:endParaRPr lang="en-US"/>
          </a:p>
        </p:txBody>
      </p:sp>
    </p:spTree>
    <p:extLst>
      <p:ext uri="{BB962C8B-B14F-4D97-AF65-F5344CB8AC3E}">
        <p14:creationId xmlns:p14="http://schemas.microsoft.com/office/powerpoint/2010/main" val="477385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739D3602-4310-4E3B-A738-395BCBD91AC4}" type="slidenum">
              <a:rPr lang="en-US" smtClean="0"/>
              <a:t>15</a:t>
            </a:fld>
            <a:endParaRPr lang="en-US"/>
          </a:p>
        </p:txBody>
      </p:sp>
    </p:spTree>
    <p:extLst>
      <p:ext uri="{BB962C8B-B14F-4D97-AF65-F5344CB8AC3E}">
        <p14:creationId xmlns:p14="http://schemas.microsoft.com/office/powerpoint/2010/main" val="263306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739D3602-4310-4E3B-A738-395BCBD91AC4}" type="slidenum">
              <a:rPr lang="en-US" smtClean="0"/>
              <a:t>16</a:t>
            </a:fld>
            <a:endParaRPr lang="en-US"/>
          </a:p>
        </p:txBody>
      </p:sp>
    </p:spTree>
    <p:extLst>
      <p:ext uri="{BB962C8B-B14F-4D97-AF65-F5344CB8AC3E}">
        <p14:creationId xmlns:p14="http://schemas.microsoft.com/office/powerpoint/2010/main" val="7340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study analyzed the postings on two popular social media sites, Reddit and Twitter, from about one year before the pandemic to one year after the start of the </a:t>
            </a:r>
            <a:r>
              <a:rPr lang="en-US" sz="1200" b="0" i="0" kern="1200" err="1">
                <a:solidFill>
                  <a:schemeClr val="tx1"/>
                </a:solidFill>
                <a:effectLst/>
                <a:latin typeface="+mn-lt"/>
                <a:ea typeface="+mn-ea"/>
                <a:cs typeface="+mn-cs"/>
              </a:rPr>
              <a:t>pandemic.The</a:t>
            </a:r>
            <a:r>
              <a:rPr lang="en-US" sz="1200" b="0" i="0" kern="1200">
                <a:solidFill>
                  <a:schemeClr val="tx1"/>
                </a:solidFill>
                <a:effectLst/>
                <a:latin typeface="+mn-lt"/>
                <a:ea typeface="+mn-ea"/>
                <a:cs typeface="+mn-cs"/>
              </a:rPr>
              <a:t> findings show a slight change in people's attitudes from negative to positive after the beginning of the pandemic.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 for what's on people's minds when they talk about working from home, before the pandemic most talk was pretty much about work. However, after the pandemic started, more topics emerged.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top-ranking topics are:</a:t>
            </a:r>
            <a:br>
              <a:rPr lang="en-US"/>
            </a:br>
            <a:r>
              <a:rPr lang="en-US" sz="1200" b="0" i="0" kern="1200">
                <a:solidFill>
                  <a:schemeClr val="tx1"/>
                </a:solidFill>
                <a:effectLst/>
                <a:latin typeface="+mn-lt"/>
                <a:ea typeface="+mn-ea"/>
                <a:cs typeface="+mn-cs"/>
              </a:rPr>
              <a:t>activity breaks, about the day, office &amp; buildings, greeting messages, new things, help, and new ideas.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limitation of the current study is that 90% of the data analyzed was from Twitter. It is recommended that more data sources, such as Facebook and LinkedIn, be included in the next stage of the study.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Also, It is recommended that Big Business U.S.A. implement an automated system to continue to observe people's sentiments and thoughts. The company could consider setting up an internal company social media site. Employees' postings can then be analyzed using the methods provided by the study.</a:t>
            </a:r>
            <a:endParaRPr lang="en-US"/>
          </a:p>
        </p:txBody>
      </p:sp>
      <p:sp>
        <p:nvSpPr>
          <p:cNvPr id="4" name="Slide Number Placeholder 3"/>
          <p:cNvSpPr>
            <a:spLocks noGrp="1"/>
          </p:cNvSpPr>
          <p:nvPr>
            <p:ph type="sldNum" sz="quarter" idx="5"/>
          </p:nvPr>
        </p:nvSpPr>
        <p:spPr/>
        <p:txBody>
          <a:bodyPr/>
          <a:lstStyle/>
          <a:p>
            <a:fld id="{739D3602-4310-4E3B-A738-395BCBD91AC4}" type="slidenum">
              <a:rPr lang="en-US" smtClean="0"/>
              <a:t>17</a:t>
            </a:fld>
            <a:endParaRPr lang="en-US"/>
          </a:p>
        </p:txBody>
      </p:sp>
    </p:spTree>
    <p:extLst>
      <p:ext uri="{BB962C8B-B14F-4D97-AF65-F5344CB8AC3E}">
        <p14:creationId xmlns:p14="http://schemas.microsoft.com/office/powerpoint/2010/main" val="261761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Tamil</a:t>
            </a:r>
          </a:p>
        </p:txBody>
      </p:sp>
      <p:sp>
        <p:nvSpPr>
          <p:cNvPr id="4" name="Slide Number Placeholder 3"/>
          <p:cNvSpPr>
            <a:spLocks noGrp="1"/>
          </p:cNvSpPr>
          <p:nvPr>
            <p:ph type="sldNum" sz="quarter" idx="5"/>
          </p:nvPr>
        </p:nvSpPr>
        <p:spPr/>
        <p:txBody>
          <a:bodyPr/>
          <a:lstStyle/>
          <a:p>
            <a:fld id="{739D3602-4310-4E3B-A738-395BCBD91AC4}" type="slidenum">
              <a:rPr lang="en-US" smtClean="0"/>
              <a:t>18</a:t>
            </a:fld>
            <a:endParaRPr lang="en-US"/>
          </a:p>
        </p:txBody>
      </p:sp>
    </p:spTree>
    <p:extLst>
      <p:ext uri="{BB962C8B-B14F-4D97-AF65-F5344CB8AC3E}">
        <p14:creationId xmlns:p14="http://schemas.microsoft.com/office/powerpoint/2010/main" val="224535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today will first introduce the background of the study; the business issue to resolve. The data sources used in the study will be explained. Then, the findings of the study will be presented. The first set of findings focuses on how people feel about working from home. The 2nd set of findings shows what else people are thinking when talking about working from home.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Slide]</a:t>
            </a:r>
            <a:endParaRPr lang="en-US"/>
          </a:p>
        </p:txBody>
      </p:sp>
      <p:sp>
        <p:nvSpPr>
          <p:cNvPr id="4" name="Slide Number Placeholder 3"/>
          <p:cNvSpPr>
            <a:spLocks noGrp="1"/>
          </p:cNvSpPr>
          <p:nvPr>
            <p:ph type="sldNum" sz="quarter" idx="5"/>
          </p:nvPr>
        </p:nvSpPr>
        <p:spPr/>
        <p:txBody>
          <a:bodyPr/>
          <a:lstStyle/>
          <a:p>
            <a:fld id="{739D3602-4310-4E3B-A738-395BCBD91AC4}" type="slidenum">
              <a:rPr lang="en-US" smtClean="0"/>
              <a:t>2</a:t>
            </a:fld>
            <a:endParaRPr lang="en-US"/>
          </a:p>
        </p:txBody>
      </p:sp>
    </p:spTree>
    <p:extLst>
      <p:ext uri="{BB962C8B-B14F-4D97-AF65-F5344CB8AC3E}">
        <p14:creationId xmlns:p14="http://schemas.microsoft.com/office/powerpoint/2010/main" val="93076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Working from home is not new. According to a survey conducted by the Pew Research Center in October 2020, 20% of employees worked from home before the pandemic. By October 2020, 70% of employees worked from home.  Many of them found the transition to working from home relatively easy. 54% of employees would like to continue working from home after the pandemic ends.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D3602-4310-4E3B-A738-395BCBD91A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0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At the company Big Business USA, 90% of the workforce from business locations across the country have been working from home since April 2020. Many of them now ask if they could continue to work from home after the pandemic. In response, the HR department needs to come up with a work-from-home strategy.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Slide]</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9D3602-4310-4E3B-A738-395BCBD91AC4}" type="slidenum">
              <a:rPr lang="en-US" smtClean="0"/>
              <a:t>4</a:t>
            </a:fld>
            <a:endParaRPr lang="en-US"/>
          </a:p>
        </p:txBody>
      </p:sp>
    </p:spTree>
    <p:extLst>
      <p:ext uri="{BB962C8B-B14F-4D97-AF65-F5344CB8AC3E}">
        <p14:creationId xmlns:p14="http://schemas.microsoft.com/office/powerpoint/2010/main" val="289263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the first step, the HR department wants to know </a:t>
            </a:r>
          </a:p>
          <a:p>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how people feel about working from home – has the pandemic changed how they feel?</a:t>
            </a:r>
          </a:p>
          <a:p>
            <a:pPr lvl="0"/>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Comparing how people feel before and after the start of the pandemic will help the department understand if there is indeed a changing trend in people's remote work preferences in society, so employees' voices are not isolated cases.</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what else is on people’s minds when they talk about working from home – has the pandemic changed what’s their minds? </a:t>
            </a:r>
          </a:p>
          <a:p>
            <a:pPr lvl="0"/>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Getting to know what is on people’s minds when talking about working from home will help shed some light on what people have coped with when working from home, and if the pandemic has impacted the extent of things they have to cope with.</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[For the next few slides, Bhavya will talk about the data sources used in the study.]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D3602-4310-4E3B-A738-395BCBD91A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7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D3602-4310-4E3B-A738-395BCBD91A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524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9D3602-4310-4E3B-A738-395BCBD91AC4}" type="slidenum">
              <a:rPr lang="en-US" smtClean="0"/>
              <a:t>7</a:t>
            </a:fld>
            <a:endParaRPr lang="en-US"/>
          </a:p>
        </p:txBody>
      </p:sp>
    </p:spTree>
    <p:extLst>
      <p:ext uri="{BB962C8B-B14F-4D97-AF65-F5344CB8AC3E}">
        <p14:creationId xmlns:p14="http://schemas.microsoft.com/office/powerpoint/2010/main" val="221773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9D3602-4310-4E3B-A738-395BCBD91AC4}" type="slidenum">
              <a:rPr lang="en-US" smtClean="0"/>
              <a:t>8</a:t>
            </a:fld>
            <a:endParaRPr lang="en-US"/>
          </a:p>
        </p:txBody>
      </p:sp>
    </p:spTree>
    <p:extLst>
      <p:ext uri="{BB962C8B-B14F-4D97-AF65-F5344CB8AC3E}">
        <p14:creationId xmlns:p14="http://schemas.microsoft.com/office/powerpoint/2010/main" val="234269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One of the goals is to be aware of how people feel about working from home.  To accomplish this, a sentiment analysis was done on the 30k posts by training 136 models and then picking the best.  </a:t>
            </a:r>
          </a:p>
          <a:p>
            <a:pPr marL="0" marR="0" indent="45720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30k posts for running 136 models was to much for the time and computing power available.  To compensate, the models were trained using a sampling of five thousand balanced records. Transformer Sentiment analysis was used to label the 5 thousand records and then the 136 models used the sampled set to train. The Top 5 F1-Scores were selected, and SVM with a linear kernel with a cost of 1,000 using the Term Frequency Vectorizer gave the highest score.  What does that mean?  That means that 30k posts can be passed through the selected model and answer the question, How do people feel about working from home? </a:t>
            </a:r>
          </a:p>
        </p:txBody>
      </p:sp>
      <p:sp>
        <p:nvSpPr>
          <p:cNvPr id="4" name="Slide Number Placeholder 3"/>
          <p:cNvSpPr>
            <a:spLocks noGrp="1"/>
          </p:cNvSpPr>
          <p:nvPr>
            <p:ph type="sldNum" sz="quarter" idx="5"/>
          </p:nvPr>
        </p:nvSpPr>
        <p:spPr/>
        <p:txBody>
          <a:bodyPr/>
          <a:lstStyle/>
          <a:p>
            <a:fld id="{739D3602-4310-4E3B-A738-395BCBD91AC4}" type="slidenum">
              <a:rPr lang="en-US" smtClean="0"/>
              <a:t>9</a:t>
            </a:fld>
            <a:endParaRPr lang="en-US"/>
          </a:p>
        </p:txBody>
      </p:sp>
    </p:spTree>
    <p:extLst>
      <p:ext uri="{BB962C8B-B14F-4D97-AF65-F5344CB8AC3E}">
        <p14:creationId xmlns:p14="http://schemas.microsoft.com/office/powerpoint/2010/main" val="2770865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44695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777240" y="694944"/>
            <a:ext cx="6790208" cy="1042416"/>
          </a:xfrm>
        </p:spPr>
        <p:txBody>
          <a:bodyPr vert="horz" lIns="91440" tIns="45720" rIns="91440" bIns="45720" rtlCol="0" anchor="ctr">
            <a:normAutofit/>
          </a:bodyPr>
          <a:lstStyle/>
          <a:p>
            <a:pPr algn="l"/>
            <a:r>
              <a:rPr lang="en-US" sz="4400" b="1" kern="1200">
                <a:solidFill>
                  <a:srgbClr val="FFFFFF"/>
                </a:solidFill>
                <a:latin typeface="+mj-lt"/>
                <a:ea typeface="+mj-ea"/>
                <a:cs typeface="+mj-cs"/>
              </a:rPr>
              <a:t>Work From Home </a:t>
            </a:r>
            <a:br>
              <a:rPr lang="en-US" sz="2300" kern="1200"/>
            </a:br>
            <a:r>
              <a:rPr lang="en-US" sz="2300" b="1" kern="1200">
                <a:solidFill>
                  <a:srgbClr val="FFFFFF"/>
                </a:solidFill>
                <a:latin typeface="+mj-lt"/>
                <a:ea typeface="+mj-ea"/>
                <a:cs typeface="+mj-cs"/>
              </a:rPr>
              <a:t>Has COVID-19 Impacted </a:t>
            </a:r>
            <a:r>
              <a:rPr lang="en-US" sz="2300" b="1">
                <a:solidFill>
                  <a:srgbClr val="FFFFFF"/>
                </a:solidFill>
              </a:rPr>
              <a:t>People’s</a:t>
            </a:r>
            <a:r>
              <a:rPr lang="en-US" sz="2300" b="1" kern="1200">
                <a:solidFill>
                  <a:srgbClr val="FFFFFF"/>
                </a:solidFill>
                <a:latin typeface="+mj-lt"/>
                <a:ea typeface="+mj-ea"/>
                <a:cs typeface="+mj-cs"/>
              </a:rPr>
              <a:t> Attitudes and </a:t>
            </a:r>
            <a:r>
              <a:rPr lang="en-US" sz="2300" b="1">
                <a:solidFill>
                  <a:srgbClr val="FFFFFF"/>
                </a:solidFill>
              </a:rPr>
              <a:t>Thoughts</a:t>
            </a:r>
            <a:endParaRPr lang="en-US" sz="2300" b="1" kern="1200">
              <a:solidFill>
                <a:srgbClr val="FFFFFF"/>
              </a:solidFill>
              <a:latin typeface="+mj-lt"/>
              <a:ea typeface="+mj-ea"/>
              <a:cs typeface="+mj-cs"/>
            </a:endParaRPr>
          </a:p>
        </p:txBody>
      </p:sp>
      <p:sp>
        <p:nvSpPr>
          <p:cNvPr id="26" name="Rectangle 2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chemeClr val="bg1">
              <a:lumMod val="85000"/>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chemeClr val="bg1">
              <a:lumMod val="65000"/>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4">
            <a:extLst>
              <a:ext uri="{FF2B5EF4-FFF2-40B4-BE49-F238E27FC236}">
                <a16:creationId xmlns:a16="http://schemas.microsoft.com/office/drawing/2014/main" id="{07BAB437-47F5-400E-AD85-8E97B4479E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tretch/>
        </p:blipFill>
        <p:spPr>
          <a:xfrm>
            <a:off x="670142" y="2353040"/>
            <a:ext cx="6795370" cy="3822395"/>
          </a:xfrm>
          <a:prstGeom prst="rect">
            <a:avLst/>
          </a:prstGeom>
        </p:spPr>
      </p:pic>
      <p:sp>
        <p:nvSpPr>
          <p:cNvPr id="32" name="Rectangle 3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109311" y="2393792"/>
            <a:ext cx="3360212" cy="3740893"/>
          </a:xfrm>
        </p:spPr>
        <p:txBody>
          <a:bodyPr vert="horz" lIns="91440" tIns="45720" rIns="91440" bIns="45720" rtlCol="0" anchor="ctr">
            <a:normAutofit/>
          </a:bodyPr>
          <a:lstStyle/>
          <a:p>
            <a:pPr algn="l"/>
            <a:endParaRPr lang="en-US" sz="1500"/>
          </a:p>
          <a:p>
            <a:pPr algn="l"/>
            <a:r>
              <a:rPr lang="en-US">
                <a:solidFill>
                  <a:schemeClr val="bg1"/>
                </a:solidFill>
              </a:rPr>
              <a:t>IST736 TEXT MINING</a:t>
            </a:r>
          </a:p>
          <a:p>
            <a:pPr algn="l">
              <a:spcBef>
                <a:spcPts val="600"/>
              </a:spcBef>
            </a:pPr>
            <a:r>
              <a:rPr lang="en-US">
                <a:solidFill>
                  <a:schemeClr val="bg1"/>
                </a:solidFill>
              </a:rPr>
              <a:t>GROUP TWO</a:t>
            </a:r>
          </a:p>
          <a:p>
            <a:pPr algn="l">
              <a:spcBef>
                <a:spcPts val="600"/>
              </a:spcBef>
            </a:pPr>
            <a:endParaRPr lang="en-US" sz="1800">
              <a:solidFill>
                <a:schemeClr val="bg1"/>
              </a:solidFill>
            </a:endParaRPr>
          </a:p>
          <a:p>
            <a:pPr algn="l">
              <a:lnSpc>
                <a:spcPct val="100000"/>
              </a:lnSpc>
              <a:spcBef>
                <a:spcPts val="0"/>
              </a:spcBef>
            </a:pPr>
            <a:r>
              <a:rPr lang="en-US" sz="1800">
                <a:solidFill>
                  <a:schemeClr val="bg1"/>
                </a:solidFill>
              </a:rPr>
              <a:t>Antonio Luina</a:t>
            </a:r>
          </a:p>
          <a:p>
            <a:pPr algn="l">
              <a:lnSpc>
                <a:spcPct val="100000"/>
              </a:lnSpc>
              <a:spcBef>
                <a:spcPts val="0"/>
              </a:spcBef>
            </a:pPr>
            <a:r>
              <a:rPr lang="en-US" sz="1800">
                <a:solidFill>
                  <a:schemeClr val="bg1"/>
                </a:solidFill>
              </a:rPr>
              <a:t>Bhavya K </a:t>
            </a:r>
            <a:r>
              <a:rPr lang="en-US" sz="1800" err="1">
                <a:solidFill>
                  <a:schemeClr val="bg1"/>
                </a:solidFill>
              </a:rPr>
              <a:t>Madhavan</a:t>
            </a:r>
            <a:r>
              <a:rPr lang="en-US" sz="1800">
                <a:solidFill>
                  <a:schemeClr val="bg1"/>
                </a:solidFill>
              </a:rPr>
              <a:t> </a:t>
            </a:r>
          </a:p>
          <a:p>
            <a:pPr algn="l">
              <a:lnSpc>
                <a:spcPct val="100000"/>
              </a:lnSpc>
              <a:spcBef>
                <a:spcPts val="0"/>
              </a:spcBef>
            </a:pPr>
            <a:r>
              <a:rPr lang="en-US" sz="1800">
                <a:solidFill>
                  <a:schemeClr val="bg1"/>
                </a:solidFill>
              </a:rPr>
              <a:t>Daphne Chang </a:t>
            </a:r>
          </a:p>
          <a:p>
            <a:pPr algn="l">
              <a:lnSpc>
                <a:spcPct val="100000"/>
              </a:lnSpc>
              <a:spcBef>
                <a:spcPts val="0"/>
              </a:spcBef>
            </a:pPr>
            <a:r>
              <a:rPr lang="en-US" sz="1800" err="1">
                <a:solidFill>
                  <a:schemeClr val="bg1"/>
                </a:solidFill>
              </a:rPr>
              <a:t>Tamilselvan</a:t>
            </a:r>
            <a:r>
              <a:rPr lang="en-US" sz="1800">
                <a:solidFill>
                  <a:schemeClr val="bg1"/>
                </a:solidFill>
              </a:rPr>
              <a:t> </a:t>
            </a:r>
            <a:r>
              <a:rPr lang="en-US" sz="1800" err="1">
                <a:solidFill>
                  <a:schemeClr val="bg1"/>
                </a:solidFill>
              </a:rPr>
              <a:t>Tamilmani</a:t>
            </a:r>
            <a:endParaRPr lang="en-US" sz="1800">
              <a:solidFill>
                <a:schemeClr val="bg1"/>
              </a:solidFill>
            </a:endParaRPr>
          </a:p>
          <a:p>
            <a:pPr algn="l">
              <a:lnSpc>
                <a:spcPct val="100000"/>
              </a:lnSpc>
              <a:spcBef>
                <a:spcPts val="0"/>
              </a:spcBef>
            </a:pPr>
            <a:endParaRPr lang="en-US" sz="1800">
              <a:solidFill>
                <a:schemeClr val="bg1"/>
              </a:solidFill>
            </a:endParaRPr>
          </a:p>
          <a:p>
            <a:pPr algn="l">
              <a:spcBef>
                <a:spcPts val="0"/>
              </a:spcBef>
            </a:pPr>
            <a:endParaRPr lang="en-US" sz="1800">
              <a:solidFill>
                <a:schemeClr val="bg1"/>
              </a:solidFill>
            </a:endParaRPr>
          </a:p>
          <a:p>
            <a:pPr algn="l">
              <a:spcBef>
                <a:spcPts val="0"/>
              </a:spcBef>
            </a:pPr>
            <a:r>
              <a:rPr lang="en-US" sz="1800">
                <a:solidFill>
                  <a:schemeClr val="bg1"/>
                </a:solidFill>
              </a:rPr>
              <a:t>March 2021</a:t>
            </a:r>
          </a:p>
        </p:txBody>
      </p:sp>
    </p:spTree>
    <p:extLst>
      <p:ext uri="{BB962C8B-B14F-4D97-AF65-F5344CB8AC3E}">
        <p14:creationId xmlns:p14="http://schemas.microsoft.com/office/powerpoint/2010/main" val="35655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729AA8"/>
          </a:solidFill>
          <a:ln w="76200" cap="sq" cmpd="thinThick">
            <a:solidFill>
              <a:srgbClr val="739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How do people feel?</a:t>
            </a: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761A87F-0EB5-444B-A154-11FE5A693C7A}"/>
              </a:ext>
            </a:extLst>
          </p:cNvPr>
          <p:cNvPicPr>
            <a:picLocks noChangeAspect="1"/>
          </p:cNvPicPr>
          <p:nvPr/>
        </p:nvPicPr>
        <p:blipFill>
          <a:blip r:embed="rId3"/>
          <a:stretch>
            <a:fillRect/>
          </a:stretch>
        </p:blipFill>
        <p:spPr>
          <a:xfrm>
            <a:off x="2489904" y="2340539"/>
            <a:ext cx="7212193" cy="4237087"/>
          </a:xfrm>
          <a:prstGeom prst="rect">
            <a:avLst/>
          </a:prstGeom>
        </p:spPr>
      </p:pic>
      <p:sp>
        <p:nvSpPr>
          <p:cNvPr id="6" name="TextBox 5">
            <a:extLst>
              <a:ext uri="{FF2B5EF4-FFF2-40B4-BE49-F238E27FC236}">
                <a16:creationId xmlns:a16="http://schemas.microsoft.com/office/drawing/2014/main" id="{2A98212E-68E5-4008-8F14-C4F4E5CEF32E}"/>
              </a:ext>
            </a:extLst>
          </p:cNvPr>
          <p:cNvSpPr txBox="1"/>
          <p:nvPr/>
        </p:nvSpPr>
        <p:spPr>
          <a:xfrm>
            <a:off x="3322105" y="3181350"/>
            <a:ext cx="1335018" cy="261938"/>
          </a:xfrm>
          <a:prstGeom prst="rect">
            <a:avLst/>
          </a:prstGeom>
          <a:solidFill>
            <a:schemeClr val="bg1"/>
          </a:solidFill>
        </p:spPr>
        <p:txBody>
          <a:bodyPr wrap="square" lIns="0" tIns="0" rIns="0" bIns="0" rtlCol="0">
            <a:noAutofit/>
          </a:bodyPr>
          <a:lstStyle/>
          <a:p>
            <a:r>
              <a:rPr lang="en-US"/>
              <a:t>3282 Records</a:t>
            </a:r>
          </a:p>
        </p:txBody>
      </p:sp>
      <p:sp>
        <p:nvSpPr>
          <p:cNvPr id="10" name="TextBox 9">
            <a:extLst>
              <a:ext uri="{FF2B5EF4-FFF2-40B4-BE49-F238E27FC236}">
                <a16:creationId xmlns:a16="http://schemas.microsoft.com/office/drawing/2014/main" id="{D5FF0D64-ED11-4CDC-A258-B02CA58AC512}"/>
              </a:ext>
            </a:extLst>
          </p:cNvPr>
          <p:cNvSpPr txBox="1"/>
          <p:nvPr/>
        </p:nvSpPr>
        <p:spPr>
          <a:xfrm>
            <a:off x="5448769" y="3181350"/>
            <a:ext cx="1335018" cy="261938"/>
          </a:xfrm>
          <a:prstGeom prst="rect">
            <a:avLst/>
          </a:prstGeom>
          <a:solidFill>
            <a:schemeClr val="bg1"/>
          </a:solidFill>
        </p:spPr>
        <p:txBody>
          <a:bodyPr wrap="square" lIns="0" tIns="0" rIns="0" bIns="0" rtlCol="0">
            <a:noAutofit/>
          </a:bodyPr>
          <a:lstStyle/>
          <a:p>
            <a:r>
              <a:rPr lang="en-US"/>
              <a:t>1597 Records</a:t>
            </a:r>
          </a:p>
        </p:txBody>
      </p:sp>
      <p:sp>
        <p:nvSpPr>
          <p:cNvPr id="11" name="TextBox 10">
            <a:extLst>
              <a:ext uri="{FF2B5EF4-FFF2-40B4-BE49-F238E27FC236}">
                <a16:creationId xmlns:a16="http://schemas.microsoft.com/office/drawing/2014/main" id="{9F3BECBC-9578-421A-B8DF-858F9B34368B}"/>
              </a:ext>
            </a:extLst>
          </p:cNvPr>
          <p:cNvSpPr txBox="1"/>
          <p:nvPr/>
        </p:nvSpPr>
        <p:spPr>
          <a:xfrm>
            <a:off x="7575433" y="3181350"/>
            <a:ext cx="1335018" cy="261938"/>
          </a:xfrm>
          <a:prstGeom prst="rect">
            <a:avLst/>
          </a:prstGeom>
          <a:solidFill>
            <a:schemeClr val="bg1"/>
          </a:solidFill>
        </p:spPr>
        <p:txBody>
          <a:bodyPr wrap="square" lIns="0" tIns="0" rIns="0" bIns="0" rtlCol="0">
            <a:noAutofit/>
          </a:bodyPr>
          <a:lstStyle/>
          <a:p>
            <a:r>
              <a:rPr lang="en-US"/>
              <a:t>1685 Records</a:t>
            </a:r>
          </a:p>
        </p:txBody>
      </p:sp>
    </p:spTree>
    <p:extLst>
      <p:ext uri="{BB962C8B-B14F-4D97-AF65-F5344CB8AC3E}">
        <p14:creationId xmlns:p14="http://schemas.microsoft.com/office/powerpoint/2010/main" val="125936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729AA8"/>
          </a:solidFill>
          <a:ln w="76200" cap="sq" cmpd="thinThick">
            <a:solidFill>
              <a:srgbClr val="739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How do people feel?</a:t>
            </a: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F102DF-B11B-4695-B7E5-01A6208B324A}"/>
              </a:ext>
            </a:extLst>
          </p:cNvPr>
          <p:cNvPicPr>
            <a:picLocks noChangeAspect="1"/>
          </p:cNvPicPr>
          <p:nvPr/>
        </p:nvPicPr>
        <p:blipFill>
          <a:blip r:embed="rId3"/>
          <a:stretch>
            <a:fillRect/>
          </a:stretch>
        </p:blipFill>
        <p:spPr>
          <a:xfrm>
            <a:off x="2489904" y="2340539"/>
            <a:ext cx="7212193" cy="4237087"/>
          </a:xfrm>
          <a:prstGeom prst="rect">
            <a:avLst/>
          </a:prstGeom>
        </p:spPr>
      </p:pic>
      <p:sp>
        <p:nvSpPr>
          <p:cNvPr id="8" name="TextBox 7">
            <a:extLst>
              <a:ext uri="{FF2B5EF4-FFF2-40B4-BE49-F238E27FC236}">
                <a16:creationId xmlns:a16="http://schemas.microsoft.com/office/drawing/2014/main" id="{FCF8D7D1-09BF-4CBF-98A9-3B00B017FB2D}"/>
              </a:ext>
            </a:extLst>
          </p:cNvPr>
          <p:cNvSpPr txBox="1"/>
          <p:nvPr/>
        </p:nvSpPr>
        <p:spPr>
          <a:xfrm>
            <a:off x="3211285" y="3181350"/>
            <a:ext cx="1556658" cy="261938"/>
          </a:xfrm>
          <a:prstGeom prst="rect">
            <a:avLst/>
          </a:prstGeom>
          <a:solidFill>
            <a:schemeClr val="bg1"/>
          </a:solidFill>
        </p:spPr>
        <p:txBody>
          <a:bodyPr wrap="square" lIns="0" tIns="0" rIns="0" bIns="0" rtlCol="0">
            <a:noAutofit/>
          </a:bodyPr>
          <a:lstStyle/>
          <a:p>
            <a:r>
              <a:rPr lang="en-US"/>
              <a:t>29550 Records</a:t>
            </a:r>
          </a:p>
        </p:txBody>
      </p:sp>
      <p:sp>
        <p:nvSpPr>
          <p:cNvPr id="9" name="TextBox 8">
            <a:extLst>
              <a:ext uri="{FF2B5EF4-FFF2-40B4-BE49-F238E27FC236}">
                <a16:creationId xmlns:a16="http://schemas.microsoft.com/office/drawing/2014/main" id="{0A038321-8237-402F-953E-32C869E39DB3}"/>
              </a:ext>
            </a:extLst>
          </p:cNvPr>
          <p:cNvSpPr txBox="1"/>
          <p:nvPr/>
        </p:nvSpPr>
        <p:spPr>
          <a:xfrm>
            <a:off x="5448769" y="3181350"/>
            <a:ext cx="1335018" cy="261938"/>
          </a:xfrm>
          <a:prstGeom prst="rect">
            <a:avLst/>
          </a:prstGeom>
          <a:solidFill>
            <a:schemeClr val="bg1"/>
          </a:solidFill>
        </p:spPr>
        <p:txBody>
          <a:bodyPr wrap="square" lIns="0" tIns="0" rIns="0" bIns="0" rtlCol="0">
            <a:noAutofit/>
          </a:bodyPr>
          <a:lstStyle/>
          <a:p>
            <a:r>
              <a:rPr lang="en-US"/>
              <a:t>2664 Records</a:t>
            </a:r>
          </a:p>
        </p:txBody>
      </p:sp>
      <p:sp>
        <p:nvSpPr>
          <p:cNvPr id="10" name="TextBox 9">
            <a:extLst>
              <a:ext uri="{FF2B5EF4-FFF2-40B4-BE49-F238E27FC236}">
                <a16:creationId xmlns:a16="http://schemas.microsoft.com/office/drawing/2014/main" id="{9E68C578-9306-4A9B-A7FB-E02D8BC3FD17}"/>
              </a:ext>
            </a:extLst>
          </p:cNvPr>
          <p:cNvSpPr txBox="1"/>
          <p:nvPr/>
        </p:nvSpPr>
        <p:spPr>
          <a:xfrm>
            <a:off x="7461627" y="3181350"/>
            <a:ext cx="1562630" cy="261938"/>
          </a:xfrm>
          <a:prstGeom prst="rect">
            <a:avLst/>
          </a:prstGeom>
          <a:solidFill>
            <a:schemeClr val="bg1"/>
          </a:solidFill>
        </p:spPr>
        <p:txBody>
          <a:bodyPr wrap="square" lIns="0" tIns="0" rIns="0" bIns="0" rtlCol="0">
            <a:noAutofit/>
          </a:bodyPr>
          <a:lstStyle/>
          <a:p>
            <a:r>
              <a:rPr lang="en-US" sz="1800" b="0" i="0" u="none" strike="noStrike">
                <a:solidFill>
                  <a:srgbClr val="000000"/>
                </a:solidFill>
                <a:effectLst/>
                <a:latin typeface="Calibri" panose="020F0502020204030204" pitchFamily="34" charset="0"/>
              </a:rPr>
              <a:t>26886</a:t>
            </a:r>
            <a:r>
              <a:rPr lang="en-US"/>
              <a:t> Records</a:t>
            </a:r>
          </a:p>
        </p:txBody>
      </p:sp>
    </p:spTree>
    <p:extLst>
      <p:ext uri="{BB962C8B-B14F-4D97-AF65-F5344CB8AC3E}">
        <p14:creationId xmlns:p14="http://schemas.microsoft.com/office/powerpoint/2010/main" val="59723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729AA8"/>
          </a:solidFill>
          <a:ln w="76200" cap="sq" cmpd="thinThick">
            <a:solidFill>
              <a:srgbClr val="739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How do people feel?</a:t>
            </a: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9AC08D-F1CF-4D4A-BE69-A71D71D15BE1}"/>
              </a:ext>
            </a:extLst>
          </p:cNvPr>
          <p:cNvPicPr>
            <a:picLocks noChangeAspect="1"/>
          </p:cNvPicPr>
          <p:nvPr/>
        </p:nvPicPr>
        <p:blipFill>
          <a:blip r:embed="rId3"/>
          <a:stretch>
            <a:fillRect/>
          </a:stretch>
        </p:blipFill>
        <p:spPr>
          <a:xfrm>
            <a:off x="2489904" y="2340539"/>
            <a:ext cx="7212193" cy="4237087"/>
          </a:xfrm>
          <a:prstGeom prst="rect">
            <a:avLst/>
          </a:prstGeom>
        </p:spPr>
      </p:pic>
      <p:sp>
        <p:nvSpPr>
          <p:cNvPr id="9" name="TextBox 8">
            <a:extLst>
              <a:ext uri="{FF2B5EF4-FFF2-40B4-BE49-F238E27FC236}">
                <a16:creationId xmlns:a16="http://schemas.microsoft.com/office/drawing/2014/main" id="{B1E67895-7A04-4791-8416-46C7723232DC}"/>
              </a:ext>
            </a:extLst>
          </p:cNvPr>
          <p:cNvSpPr txBox="1"/>
          <p:nvPr/>
        </p:nvSpPr>
        <p:spPr>
          <a:xfrm>
            <a:off x="3211285" y="3181350"/>
            <a:ext cx="1556658" cy="261938"/>
          </a:xfrm>
          <a:prstGeom prst="rect">
            <a:avLst/>
          </a:prstGeom>
          <a:solidFill>
            <a:schemeClr val="bg1"/>
          </a:solidFill>
        </p:spPr>
        <p:txBody>
          <a:bodyPr wrap="square" lIns="0" tIns="0" rIns="0" bIns="0" rtlCol="0">
            <a:noAutofit/>
          </a:bodyPr>
          <a:lstStyle/>
          <a:p>
            <a:r>
              <a:rPr lang="en-US"/>
              <a:t>32832 Records</a:t>
            </a:r>
          </a:p>
        </p:txBody>
      </p:sp>
      <p:sp>
        <p:nvSpPr>
          <p:cNvPr id="10" name="TextBox 9">
            <a:extLst>
              <a:ext uri="{FF2B5EF4-FFF2-40B4-BE49-F238E27FC236}">
                <a16:creationId xmlns:a16="http://schemas.microsoft.com/office/drawing/2014/main" id="{21C71EF3-AF79-4BA4-B6C1-222D2D04AABB}"/>
              </a:ext>
            </a:extLst>
          </p:cNvPr>
          <p:cNvSpPr txBox="1"/>
          <p:nvPr/>
        </p:nvSpPr>
        <p:spPr>
          <a:xfrm>
            <a:off x="5448769" y="3181350"/>
            <a:ext cx="1335018" cy="261938"/>
          </a:xfrm>
          <a:prstGeom prst="rect">
            <a:avLst/>
          </a:prstGeom>
          <a:solidFill>
            <a:schemeClr val="bg1"/>
          </a:solidFill>
        </p:spPr>
        <p:txBody>
          <a:bodyPr wrap="square" lIns="0" tIns="0" rIns="0" bIns="0" rtlCol="0">
            <a:noAutofit/>
          </a:bodyPr>
          <a:lstStyle/>
          <a:p>
            <a:r>
              <a:rPr lang="en-US"/>
              <a:t>4261 Records</a:t>
            </a:r>
          </a:p>
        </p:txBody>
      </p:sp>
      <p:sp>
        <p:nvSpPr>
          <p:cNvPr id="11" name="TextBox 10">
            <a:extLst>
              <a:ext uri="{FF2B5EF4-FFF2-40B4-BE49-F238E27FC236}">
                <a16:creationId xmlns:a16="http://schemas.microsoft.com/office/drawing/2014/main" id="{FAD5488B-CB9A-4AB0-B4AA-BDD4B5DFAD68}"/>
              </a:ext>
            </a:extLst>
          </p:cNvPr>
          <p:cNvSpPr txBox="1"/>
          <p:nvPr/>
        </p:nvSpPr>
        <p:spPr>
          <a:xfrm>
            <a:off x="7461627" y="3181350"/>
            <a:ext cx="1562630" cy="261938"/>
          </a:xfrm>
          <a:prstGeom prst="rect">
            <a:avLst/>
          </a:prstGeom>
          <a:solidFill>
            <a:schemeClr val="bg1"/>
          </a:solidFill>
        </p:spPr>
        <p:txBody>
          <a:bodyPr wrap="square" lIns="0" tIns="0" rIns="0" bIns="0" rtlCol="0">
            <a:noAutofit/>
          </a:bodyPr>
          <a:lstStyle/>
          <a:p>
            <a:r>
              <a:rPr lang="en-US" sz="1800" b="0" i="0" u="none" strike="noStrike">
                <a:solidFill>
                  <a:srgbClr val="000000"/>
                </a:solidFill>
                <a:effectLst/>
                <a:latin typeface="Calibri" panose="020F0502020204030204" pitchFamily="34" charset="0"/>
              </a:rPr>
              <a:t>28571</a:t>
            </a:r>
            <a:r>
              <a:rPr lang="en-US"/>
              <a:t> Records</a:t>
            </a:r>
          </a:p>
        </p:txBody>
      </p:sp>
    </p:spTree>
    <p:extLst>
      <p:ext uri="{BB962C8B-B14F-4D97-AF65-F5344CB8AC3E}">
        <p14:creationId xmlns:p14="http://schemas.microsoft.com/office/powerpoint/2010/main" val="139041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68550"/>
          </a:solidFill>
          <a:ln w="127000" cap="sq" cmpd="thinThick">
            <a:solidFill>
              <a:srgbClr val="A6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C122-2BE0-4084-AC18-3731F4BE4FC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What's on People's Minds?</a:t>
            </a:r>
          </a:p>
        </p:txBody>
      </p:sp>
      <p:cxnSp>
        <p:nvCxnSpPr>
          <p:cNvPr id="10"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2"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3A6E930-46E3-0741-A8A1-7319ED742FC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25747" y="2217899"/>
            <a:ext cx="10181061" cy="4640101"/>
          </a:xfrm>
          <a:prstGeom prst="rect">
            <a:avLst/>
          </a:prstGeom>
          <a:noFill/>
          <a:ln>
            <a:noFill/>
          </a:ln>
        </p:spPr>
      </p:pic>
    </p:spTree>
    <p:extLst>
      <p:ext uri="{BB962C8B-B14F-4D97-AF65-F5344CB8AC3E}">
        <p14:creationId xmlns:p14="http://schemas.microsoft.com/office/powerpoint/2010/main" val="301441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68550"/>
          </a:solidFill>
          <a:ln w="127000" cap="sq" cmpd="thinThick">
            <a:solidFill>
              <a:srgbClr val="A6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C122-2BE0-4084-AC18-3731F4BE4FC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What's on People's Minds?</a:t>
            </a:r>
          </a:p>
        </p:txBody>
      </p:sp>
      <p:cxnSp>
        <p:nvCxnSpPr>
          <p:cNvPr id="10"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2"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13FCC1-0BF2-EC42-9574-C4E7E0D15E11}"/>
              </a:ext>
            </a:extLst>
          </p:cNvPr>
          <p:cNvSpPr txBox="1">
            <a:spLocks/>
          </p:cNvSpPr>
          <p:nvPr/>
        </p:nvSpPr>
        <p:spPr>
          <a:xfrm>
            <a:off x="8162052" y="2698666"/>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After</a:t>
            </a:r>
          </a:p>
        </p:txBody>
      </p:sp>
      <p:sp>
        <p:nvSpPr>
          <p:cNvPr id="13" name="Title 1">
            <a:extLst>
              <a:ext uri="{FF2B5EF4-FFF2-40B4-BE49-F238E27FC236}">
                <a16:creationId xmlns:a16="http://schemas.microsoft.com/office/drawing/2014/main" id="{F364EFEE-C4B3-7840-9477-834C69E6B2D8}"/>
              </a:ext>
            </a:extLst>
          </p:cNvPr>
          <p:cNvSpPr txBox="1">
            <a:spLocks/>
          </p:cNvSpPr>
          <p:nvPr/>
        </p:nvSpPr>
        <p:spPr>
          <a:xfrm>
            <a:off x="1878818" y="2698666"/>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Before</a:t>
            </a:r>
          </a:p>
        </p:txBody>
      </p:sp>
      <p:pic>
        <p:nvPicPr>
          <p:cNvPr id="4" name="Picture 3">
            <a:extLst>
              <a:ext uri="{FF2B5EF4-FFF2-40B4-BE49-F238E27FC236}">
                <a16:creationId xmlns:a16="http://schemas.microsoft.com/office/drawing/2014/main" id="{04740F87-C0DE-C048-BA42-C52AFD870847}"/>
              </a:ext>
            </a:extLst>
          </p:cNvPr>
          <p:cNvPicPr>
            <a:picLocks noChangeAspect="1"/>
          </p:cNvPicPr>
          <p:nvPr/>
        </p:nvPicPr>
        <p:blipFill>
          <a:blip r:embed="rId3"/>
          <a:stretch>
            <a:fillRect/>
          </a:stretch>
        </p:blipFill>
        <p:spPr>
          <a:xfrm>
            <a:off x="0" y="2124630"/>
            <a:ext cx="12192000" cy="4534968"/>
          </a:xfrm>
          <a:prstGeom prst="rect">
            <a:avLst/>
          </a:prstGeom>
        </p:spPr>
      </p:pic>
    </p:spTree>
    <p:extLst>
      <p:ext uri="{BB962C8B-B14F-4D97-AF65-F5344CB8AC3E}">
        <p14:creationId xmlns:p14="http://schemas.microsoft.com/office/powerpoint/2010/main" val="275173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Isosceles Triangle 6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979A00CA-D433-054D-AAFE-7B34E0362802}"/>
              </a:ext>
            </a:extLst>
          </p:cNvPr>
          <p:cNvPicPr>
            <a:picLocks noChangeAspect="1"/>
          </p:cNvPicPr>
          <p:nvPr/>
        </p:nvPicPr>
        <p:blipFill>
          <a:blip r:embed="rId3"/>
          <a:stretch>
            <a:fillRect/>
          </a:stretch>
        </p:blipFill>
        <p:spPr>
          <a:xfrm>
            <a:off x="3024584" y="643467"/>
            <a:ext cx="6142832" cy="5571065"/>
          </a:xfrm>
          <a:prstGeom prst="rect">
            <a:avLst/>
          </a:prstGeom>
          <a:ln>
            <a:noFill/>
          </a:ln>
        </p:spPr>
      </p:pic>
      <p:sp>
        <p:nvSpPr>
          <p:cNvPr id="65" name="Isosceles Triangle 6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08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68550"/>
          </a:solidFill>
          <a:ln w="127000" cap="sq" cmpd="thinThick">
            <a:solidFill>
              <a:srgbClr val="A68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C122-2BE0-4084-AC18-3731F4BE4FC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What people are doing during work from home?</a:t>
            </a:r>
          </a:p>
        </p:txBody>
      </p:sp>
      <p:cxnSp>
        <p:nvCxnSpPr>
          <p:cNvPr id="10"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2"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B13637C-5CEE-7043-A1DF-EADFEF9C4D93}"/>
              </a:ext>
            </a:extLst>
          </p:cNvPr>
          <p:cNvSpPr txBox="1"/>
          <p:nvPr/>
        </p:nvSpPr>
        <p:spPr>
          <a:xfrm>
            <a:off x="1906859" y="-1527717"/>
            <a:ext cx="184731" cy="369332"/>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345759CB-F924-CD48-9EAA-2C46BECEDA9A}"/>
              </a:ext>
            </a:extLst>
          </p:cNvPr>
          <p:cNvSpPr txBox="1"/>
          <p:nvPr/>
        </p:nvSpPr>
        <p:spPr>
          <a:xfrm>
            <a:off x="1906859" y="-2966224"/>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FAF3129C-1678-8C4D-9508-9F7B46146900}"/>
              </a:ext>
            </a:extLst>
          </p:cNvPr>
          <p:cNvPicPr>
            <a:picLocks noChangeAspect="1"/>
          </p:cNvPicPr>
          <p:nvPr/>
        </p:nvPicPr>
        <p:blipFill>
          <a:blip r:embed="rId3"/>
          <a:stretch>
            <a:fillRect/>
          </a:stretch>
        </p:blipFill>
        <p:spPr>
          <a:xfrm>
            <a:off x="145676" y="0"/>
            <a:ext cx="11900647" cy="6858000"/>
          </a:xfrm>
          <a:prstGeom prst="rect">
            <a:avLst/>
          </a:prstGeom>
        </p:spPr>
      </p:pic>
    </p:spTree>
    <p:extLst>
      <p:ext uri="{BB962C8B-B14F-4D97-AF65-F5344CB8AC3E}">
        <p14:creationId xmlns:p14="http://schemas.microsoft.com/office/powerpoint/2010/main" val="55506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3C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14C122-2BE0-4084-AC18-3731F4BE4FCA}"/>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sz="4800" b="1">
                <a:solidFill>
                  <a:srgbClr val="FFFFFF"/>
                </a:solidFill>
              </a:rPr>
              <a:t>Conclusion</a:t>
            </a:r>
            <a:endParaRPr lang="en-US" sz="4800" b="1" kern="1200">
              <a:solidFill>
                <a:srgbClr val="FFFFFF"/>
              </a:solidFill>
              <a:latin typeface="+mj-lt"/>
              <a:ea typeface="+mj-ea"/>
              <a:cs typeface="+mj-cs"/>
            </a:endParaRPr>
          </a:p>
        </p:txBody>
      </p:sp>
      <p:graphicFrame>
        <p:nvGraphicFramePr>
          <p:cNvPr id="94" name="TextBox 2">
            <a:extLst>
              <a:ext uri="{FF2B5EF4-FFF2-40B4-BE49-F238E27FC236}">
                <a16:creationId xmlns:a16="http://schemas.microsoft.com/office/drawing/2014/main" id="{70139A68-8064-47BA-8E12-BE161465CFE6}"/>
              </a:ext>
            </a:extLst>
          </p:cNvPr>
          <p:cNvGraphicFramePr/>
          <p:nvPr>
            <p:extLst>
              <p:ext uri="{D42A27DB-BD31-4B8C-83A1-F6EECF244321}">
                <p14:modId xmlns:p14="http://schemas.microsoft.com/office/powerpoint/2010/main" val="1077914450"/>
              </p:ext>
            </p:extLst>
          </p:nvPr>
        </p:nvGraphicFramePr>
        <p:xfrm>
          <a:off x="838201" y="1690689"/>
          <a:ext cx="10515598" cy="4486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29145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gradFill flip="none" rotWithShape="1">
            <a:gsLst>
              <a:gs pos="0">
                <a:srgbClr val="44695E">
                  <a:shade val="30000"/>
                  <a:satMod val="115000"/>
                </a:srgbClr>
              </a:gs>
              <a:gs pos="50000">
                <a:srgbClr val="44695E">
                  <a:shade val="67500"/>
                  <a:satMod val="115000"/>
                </a:srgbClr>
              </a:gs>
              <a:gs pos="100000">
                <a:srgbClr val="44695E">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14C122-2BE0-4084-AC18-3731F4BE4FCA}"/>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b="1" kern="1200">
                <a:solidFill>
                  <a:schemeClr val="tx1"/>
                </a:solidFill>
                <a:latin typeface="+mj-lt"/>
                <a:ea typeface="+mj-ea"/>
                <a:cs typeface="+mj-cs"/>
              </a:rPr>
              <a:t>Thank You</a:t>
            </a:r>
          </a:p>
        </p:txBody>
      </p:sp>
    </p:spTree>
    <p:extLst>
      <p:ext uri="{BB962C8B-B14F-4D97-AF65-F5344CB8AC3E}">
        <p14:creationId xmlns:p14="http://schemas.microsoft.com/office/powerpoint/2010/main" val="6749573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rgbClr val="457063"/>
            </a:solidFill>
            <a:ln>
              <a:noFill/>
            </a:ln>
          </p:spPr>
        </p:sp>
        <p:sp>
          <p:nvSpPr>
            <p:cNvPr id="2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rgbClr val="457063"/>
            </a:solidFill>
            <a:ln>
              <a:noFill/>
            </a:ln>
          </p:spPr>
        </p:sp>
        <p:sp>
          <p:nvSpPr>
            <p:cNvPr id="3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E57D1F5-2CC7-4D55-A8AD-5754DCE7E770}"/>
              </a:ext>
            </a:extLst>
          </p:cNvPr>
          <p:cNvSpPr>
            <a:spLocks noGrp="1"/>
          </p:cNvSpPr>
          <p:nvPr>
            <p:ph type="title"/>
          </p:nvPr>
        </p:nvSpPr>
        <p:spPr>
          <a:xfrm>
            <a:off x="535020" y="685800"/>
            <a:ext cx="2780271" cy="5105400"/>
          </a:xfrm>
        </p:spPr>
        <p:txBody>
          <a:bodyPr>
            <a:normAutofit/>
          </a:bodyPr>
          <a:lstStyle/>
          <a:p>
            <a:r>
              <a:rPr lang="en-US" sz="4000" b="1">
                <a:solidFill>
                  <a:srgbClr val="FFFFFF"/>
                </a:solidFill>
              </a:rPr>
              <a:t>Agenda</a:t>
            </a:r>
          </a:p>
        </p:txBody>
      </p:sp>
      <p:graphicFrame>
        <p:nvGraphicFramePr>
          <p:cNvPr id="19" name="Content Placeholder 2">
            <a:extLst>
              <a:ext uri="{FF2B5EF4-FFF2-40B4-BE49-F238E27FC236}">
                <a16:creationId xmlns:a16="http://schemas.microsoft.com/office/drawing/2014/main" id="{AE91A3E2-26E1-42A7-A7A0-3734222FF5E3}"/>
              </a:ext>
            </a:extLst>
          </p:cNvPr>
          <p:cNvGraphicFramePr>
            <a:graphicFrameLocks noGrp="1"/>
          </p:cNvGraphicFramePr>
          <p:nvPr>
            <p:ph idx="1"/>
            <p:extLst>
              <p:ext uri="{D42A27DB-BD31-4B8C-83A1-F6EECF244321}">
                <p14:modId xmlns:p14="http://schemas.microsoft.com/office/powerpoint/2010/main" val="318368491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240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E7C55D"/>
          </a:solidFill>
          <a:ln w="76200" cap="sq" cmpd="thinThick">
            <a:solidFill>
              <a:srgbClr val="E7C55D"/>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Introduction</a:t>
            </a:r>
          </a:p>
        </p:txBody>
      </p:sp>
      <p:cxnSp>
        <p:nvCxnSpPr>
          <p:cNvPr id="179" name="Straight Connector 1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0" name="Straight Connector 119" hidden="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F3B3C38-B363-7444-9963-CBEFFAEF4382}"/>
              </a:ext>
            </a:extLst>
          </p:cNvPr>
          <p:cNvPicPr>
            <a:picLocks noChangeAspect="1"/>
          </p:cNvPicPr>
          <p:nvPr/>
        </p:nvPicPr>
        <p:blipFill>
          <a:blip r:embed="rId3"/>
          <a:stretch>
            <a:fillRect/>
          </a:stretch>
        </p:blipFill>
        <p:spPr>
          <a:xfrm>
            <a:off x="3608424" y="2352229"/>
            <a:ext cx="5237864" cy="4148107"/>
          </a:xfrm>
          <a:prstGeom prst="rect">
            <a:avLst/>
          </a:prstGeom>
        </p:spPr>
      </p:pic>
    </p:spTree>
    <p:extLst>
      <p:ext uri="{BB962C8B-B14F-4D97-AF65-F5344CB8AC3E}">
        <p14:creationId xmlns:p14="http://schemas.microsoft.com/office/powerpoint/2010/main" val="320164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erson sitting on a couch reading a book&#10;&#10;Description automatically generated with medium confidence">
            <a:extLst>
              <a:ext uri="{FF2B5EF4-FFF2-40B4-BE49-F238E27FC236}">
                <a16:creationId xmlns:a16="http://schemas.microsoft.com/office/drawing/2014/main" id="{F76B965D-612B-B346-BDC9-BEA3325EEDE5}"/>
              </a:ext>
            </a:extLst>
          </p:cNvPr>
          <p:cNvPicPr>
            <a:picLocks noChangeAspect="1"/>
          </p:cNvPicPr>
          <p:nvPr/>
        </p:nvPicPr>
        <p:blipFill rotWithShape="1">
          <a:blip r:embed="rId3">
            <a:extLst>
              <a:ext uri="{28A0092B-C50C-407E-A947-70E740481C1C}">
                <a14:useLocalDpi xmlns:a14="http://schemas.microsoft.com/office/drawing/2010/main" val="0"/>
              </a:ext>
            </a:extLst>
          </a:blip>
          <a:srcRect l="11111"/>
          <a:stretch/>
        </p:blipFill>
        <p:spPr>
          <a:xfrm>
            <a:off x="6096020" y="3429010"/>
            <a:ext cx="6095980" cy="3428990"/>
          </a:xfrm>
          <a:prstGeom prst="rect">
            <a:avLst/>
          </a:prstGeom>
        </p:spPr>
      </p:pic>
      <p:pic>
        <p:nvPicPr>
          <p:cNvPr id="7" name="Picture 6" descr="A person and a child sitting at a table with food&#10;&#10;Description automatically generated with low confidence">
            <a:extLst>
              <a:ext uri="{FF2B5EF4-FFF2-40B4-BE49-F238E27FC236}">
                <a16:creationId xmlns:a16="http://schemas.microsoft.com/office/drawing/2014/main" id="{C4A182B7-E0BF-E44E-AFD1-5189F12AAD8F}"/>
              </a:ext>
            </a:extLst>
          </p:cNvPr>
          <p:cNvPicPr>
            <a:picLocks noChangeAspect="1"/>
          </p:cNvPicPr>
          <p:nvPr/>
        </p:nvPicPr>
        <p:blipFill rotWithShape="1">
          <a:blip r:embed="rId4">
            <a:extLst>
              <a:ext uri="{28A0092B-C50C-407E-A947-70E740481C1C}">
                <a14:useLocalDpi xmlns:a14="http://schemas.microsoft.com/office/drawing/2010/main" val="0"/>
              </a:ext>
            </a:extLst>
          </a:blip>
          <a:srcRect l="5821" r="5290"/>
          <a:stretch/>
        </p:blipFill>
        <p:spPr>
          <a:xfrm>
            <a:off x="0" y="5424"/>
            <a:ext cx="6096000" cy="3428990"/>
          </a:xfrm>
          <a:prstGeom prst="rect">
            <a:avLst/>
          </a:prstGeom>
        </p:spPr>
      </p:pic>
      <p:pic>
        <p:nvPicPr>
          <p:cNvPr id="12" name="Picture 11" descr="A person holding a baby&#10;&#10;Description automatically generated with low confidence">
            <a:extLst>
              <a:ext uri="{FF2B5EF4-FFF2-40B4-BE49-F238E27FC236}">
                <a16:creationId xmlns:a16="http://schemas.microsoft.com/office/drawing/2014/main" id="{33D7F15B-C522-264B-96F8-A464230410F7}"/>
              </a:ext>
            </a:extLst>
          </p:cNvPr>
          <p:cNvPicPr>
            <a:picLocks noChangeAspect="1"/>
          </p:cNvPicPr>
          <p:nvPr/>
        </p:nvPicPr>
        <p:blipFill rotWithShape="1">
          <a:blip r:embed="rId5">
            <a:extLst>
              <a:ext uri="{28A0092B-C50C-407E-A947-70E740481C1C}">
                <a14:useLocalDpi xmlns:a14="http://schemas.microsoft.com/office/drawing/2010/main" val="0"/>
              </a:ext>
            </a:extLst>
          </a:blip>
          <a:srcRect t="12531" b="3199"/>
          <a:stretch/>
        </p:blipFill>
        <p:spPr>
          <a:xfrm>
            <a:off x="6096000" y="5"/>
            <a:ext cx="6095980" cy="3429000"/>
          </a:xfrm>
          <a:prstGeom prst="rect">
            <a:avLst/>
          </a:prstGeom>
        </p:spPr>
      </p:pic>
      <p:pic>
        <p:nvPicPr>
          <p:cNvPr id="16" name="Picture 15">
            <a:extLst>
              <a:ext uri="{FF2B5EF4-FFF2-40B4-BE49-F238E27FC236}">
                <a16:creationId xmlns:a16="http://schemas.microsoft.com/office/drawing/2014/main" id="{2B93030D-2085-2E41-B6E8-EEB5BE6F7B7C}"/>
              </a:ext>
            </a:extLst>
          </p:cNvPr>
          <p:cNvPicPr>
            <a:picLocks noChangeAspect="1"/>
          </p:cNvPicPr>
          <p:nvPr/>
        </p:nvPicPr>
        <p:blipFill rotWithShape="1">
          <a:blip r:embed="rId6"/>
          <a:srcRect b="4255"/>
          <a:stretch/>
        </p:blipFill>
        <p:spPr>
          <a:xfrm>
            <a:off x="-10" y="3429000"/>
            <a:ext cx="6096000" cy="3429000"/>
          </a:xfrm>
          <a:prstGeom prst="rect">
            <a:avLst/>
          </a:prstGeom>
        </p:spPr>
      </p:pic>
      <p:sp>
        <p:nvSpPr>
          <p:cNvPr id="84" name="Rectangle 83">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solidFill>
              <a:srgbClr val="E7C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ame 85">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solidFill>
              <a:srgbClr val="E7C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441BDC11-282C-2E47-A59C-3F22DC67F84E}"/>
              </a:ext>
            </a:extLst>
          </p:cNvPr>
          <p:cNvSpPr>
            <a:spLocks noGrp="1"/>
          </p:cNvSpPr>
          <p:nvPr>
            <p:ph type="title"/>
          </p:nvPr>
        </p:nvSpPr>
        <p:spPr>
          <a:xfrm>
            <a:off x="4286858" y="2761554"/>
            <a:ext cx="3618284" cy="1345720"/>
          </a:xfrm>
          <a:noFill/>
        </p:spPr>
        <p:txBody>
          <a:bodyPr vert="horz" lIns="91440" tIns="45720" rIns="91440" bIns="45720" rtlCol="0" anchor="ctr">
            <a:noAutofit/>
          </a:bodyPr>
          <a:lstStyle/>
          <a:p>
            <a:pPr algn="ctr"/>
            <a:r>
              <a:rPr lang="en-US" sz="4800" b="1" kern="1200">
                <a:solidFill>
                  <a:srgbClr val="080808"/>
                </a:solidFill>
                <a:latin typeface="+mn-lt"/>
                <a:ea typeface="+mj-ea"/>
                <a:cs typeface="+mj-cs"/>
              </a:rPr>
              <a:t>Big Business USA</a:t>
            </a:r>
          </a:p>
        </p:txBody>
      </p:sp>
    </p:spTree>
    <p:extLst>
      <p:ext uri="{BB962C8B-B14F-4D97-AF65-F5344CB8AC3E}">
        <p14:creationId xmlns:p14="http://schemas.microsoft.com/office/powerpoint/2010/main" val="1955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E7C55D"/>
          </a:solidFill>
          <a:ln w="76200" cap="sq" cmpd="thinThick">
            <a:solidFill>
              <a:srgbClr val="E7C55D"/>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The HR Department Wants to Know</a:t>
            </a:r>
          </a:p>
        </p:txBody>
      </p:sp>
      <p:cxnSp>
        <p:nvCxnSpPr>
          <p:cNvPr id="179" name="Straight Connector 1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0" name="Straight Connector 119" hidden="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9E42B335-671B-4634-9051-FF2D3D281345}"/>
              </a:ext>
            </a:extLst>
          </p:cNvPr>
          <p:cNvGraphicFramePr>
            <a:graphicFrameLocks/>
          </p:cNvGraphicFramePr>
          <p:nvPr>
            <p:extLst>
              <p:ext uri="{D42A27DB-BD31-4B8C-83A1-F6EECF244321}">
                <p14:modId xmlns:p14="http://schemas.microsoft.com/office/powerpoint/2010/main" val="1384619627"/>
              </p:ext>
            </p:extLst>
          </p:nvPr>
        </p:nvGraphicFramePr>
        <p:xfrm>
          <a:off x="1062448" y="2594344"/>
          <a:ext cx="10067106" cy="3264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91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4A5A4"/>
          </a:solidFill>
          <a:ln w="76200" cap="sq" cmpd="thinThick">
            <a:solidFill>
              <a:srgbClr val="A5A5A5"/>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Data Sources</a:t>
            </a:r>
          </a:p>
        </p:txBody>
      </p:sp>
      <p:cxnSp>
        <p:nvCxnSpPr>
          <p:cNvPr id="179" name="Straight Connector 1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0" name="Straight Connector 1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9523C05-EF07-CC45-9F7D-BF746379FCBD}"/>
              </a:ext>
            </a:extLst>
          </p:cNvPr>
          <p:cNvGrpSpPr/>
          <p:nvPr/>
        </p:nvGrpSpPr>
        <p:grpSpPr>
          <a:xfrm>
            <a:off x="7174229" y="2426818"/>
            <a:ext cx="3997604" cy="3997637"/>
            <a:chOff x="7174229" y="2426818"/>
            <a:chExt cx="3997604" cy="3997637"/>
          </a:xfrm>
        </p:grpSpPr>
        <p:pic>
          <p:nvPicPr>
            <p:cNvPr id="9" name="Picture 8">
              <a:extLst>
                <a:ext uri="{FF2B5EF4-FFF2-40B4-BE49-F238E27FC236}">
                  <a16:creationId xmlns:a16="http://schemas.microsoft.com/office/drawing/2014/main" id="{6D7F2C6E-8876-496B-B186-582F7CDC9193}"/>
                </a:ext>
              </a:extLst>
            </p:cNvPr>
            <p:cNvPicPr>
              <a:picLocks noChangeAspect="1"/>
            </p:cNvPicPr>
            <p:nvPr/>
          </p:nvPicPr>
          <p:blipFill rotWithShape="1">
            <a:blip r:embed="rId3"/>
            <a:srcRect l="4953" r="71047" b="-1"/>
            <a:stretch/>
          </p:blipFill>
          <p:spPr>
            <a:xfrm>
              <a:off x="7174229" y="2426818"/>
              <a:ext cx="3997604" cy="3997637"/>
            </a:xfrm>
            <a:prstGeom prst="rect">
              <a:avLst/>
            </a:prstGeom>
          </p:spPr>
        </p:pic>
        <p:pic>
          <p:nvPicPr>
            <p:cNvPr id="37" name="Picture 36" descr="Icon&#10;&#10;Description automatically generated">
              <a:extLst>
                <a:ext uri="{FF2B5EF4-FFF2-40B4-BE49-F238E27FC236}">
                  <a16:creationId xmlns:a16="http://schemas.microsoft.com/office/drawing/2014/main" id="{D5DFF724-F3D5-474A-A61D-D24430575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1593" y="3148381"/>
              <a:ext cx="2476110" cy="2476110"/>
            </a:xfrm>
            <a:prstGeom prst="rect">
              <a:avLst/>
            </a:prstGeom>
          </p:spPr>
        </p:pic>
      </p:grpSp>
      <p:grpSp>
        <p:nvGrpSpPr>
          <p:cNvPr id="3" name="Group 2">
            <a:extLst>
              <a:ext uri="{FF2B5EF4-FFF2-40B4-BE49-F238E27FC236}">
                <a16:creationId xmlns:a16="http://schemas.microsoft.com/office/drawing/2014/main" id="{D08321A8-F813-1A41-8F22-97AAB9C44D6E}"/>
              </a:ext>
            </a:extLst>
          </p:cNvPr>
          <p:cNvGrpSpPr/>
          <p:nvPr/>
        </p:nvGrpSpPr>
        <p:grpSpPr>
          <a:xfrm>
            <a:off x="1060707" y="2426818"/>
            <a:ext cx="3997637" cy="3997637"/>
            <a:chOff x="1060707" y="2426818"/>
            <a:chExt cx="3997637" cy="3997637"/>
          </a:xfrm>
        </p:grpSpPr>
        <p:pic>
          <p:nvPicPr>
            <p:cNvPr id="7" name="Picture 6">
              <a:extLst>
                <a:ext uri="{FF2B5EF4-FFF2-40B4-BE49-F238E27FC236}">
                  <a16:creationId xmlns:a16="http://schemas.microsoft.com/office/drawing/2014/main" id="{D15D3FF4-31F0-4A06-8FA5-FE4365263B5D}"/>
                </a:ext>
              </a:extLst>
            </p:cNvPr>
            <p:cNvPicPr>
              <a:picLocks noChangeAspect="1"/>
            </p:cNvPicPr>
            <p:nvPr/>
          </p:nvPicPr>
          <p:blipFill rotWithShape="1">
            <a:blip r:embed="rId5"/>
            <a:srcRect t="27069" b="7931"/>
            <a:stretch/>
          </p:blipFill>
          <p:spPr>
            <a:xfrm>
              <a:off x="1060707" y="2426818"/>
              <a:ext cx="3997637" cy="3997637"/>
            </a:xfrm>
            <a:prstGeom prst="rect">
              <a:avLst/>
            </a:prstGeom>
          </p:spPr>
        </p:pic>
        <p:pic>
          <p:nvPicPr>
            <p:cNvPr id="38" name="Picture 37" descr="A picture containing ax, vector graphics&#10;&#10;Description automatically generated">
              <a:extLst>
                <a:ext uri="{FF2B5EF4-FFF2-40B4-BE49-F238E27FC236}">
                  <a16:creationId xmlns:a16="http://schemas.microsoft.com/office/drawing/2014/main" id="{CFFD14C1-2628-D847-8197-B77B48312D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040" y="3429000"/>
              <a:ext cx="2418166" cy="1964518"/>
            </a:xfrm>
            <a:prstGeom prst="rect">
              <a:avLst/>
            </a:prstGeom>
          </p:spPr>
        </p:pic>
      </p:grpSp>
    </p:spTree>
    <p:extLst>
      <p:ext uri="{BB962C8B-B14F-4D97-AF65-F5344CB8AC3E}">
        <p14:creationId xmlns:p14="http://schemas.microsoft.com/office/powerpoint/2010/main" val="318773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4A5A4"/>
          </a:solidFill>
          <a:ln w="76200" cap="sq" cmpd="thinThick">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b="1">
                <a:solidFill>
                  <a:srgbClr val="FFFFFF"/>
                </a:solidFill>
              </a:rPr>
              <a:t>About the Data</a:t>
            </a: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CC9148B-8C62-A64D-9B03-BE29E715440F}"/>
              </a:ext>
            </a:extLst>
          </p:cNvPr>
          <p:cNvSpPr txBox="1">
            <a:spLocks/>
          </p:cNvSpPr>
          <p:nvPr/>
        </p:nvSpPr>
        <p:spPr>
          <a:xfrm>
            <a:off x="8162052" y="2321161"/>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Reddit</a:t>
            </a:r>
          </a:p>
        </p:txBody>
      </p:sp>
      <p:sp>
        <p:nvSpPr>
          <p:cNvPr id="12" name="Title 1">
            <a:extLst>
              <a:ext uri="{FF2B5EF4-FFF2-40B4-BE49-F238E27FC236}">
                <a16:creationId xmlns:a16="http://schemas.microsoft.com/office/drawing/2014/main" id="{08AC568F-12E4-624A-A5A4-E325CF1C0FFE}"/>
              </a:ext>
            </a:extLst>
          </p:cNvPr>
          <p:cNvSpPr txBox="1">
            <a:spLocks/>
          </p:cNvSpPr>
          <p:nvPr/>
        </p:nvSpPr>
        <p:spPr>
          <a:xfrm>
            <a:off x="1892800" y="2321161"/>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Twitter</a:t>
            </a:r>
          </a:p>
        </p:txBody>
      </p:sp>
      <p:pic>
        <p:nvPicPr>
          <p:cNvPr id="3" name="Picture 3">
            <a:extLst>
              <a:ext uri="{FF2B5EF4-FFF2-40B4-BE49-F238E27FC236}">
                <a16:creationId xmlns:a16="http://schemas.microsoft.com/office/drawing/2014/main" id="{78E1B851-4E3F-48F6-9684-ECF238728556}"/>
              </a:ext>
            </a:extLst>
          </p:cNvPr>
          <p:cNvPicPr>
            <a:picLocks noChangeAspect="1"/>
          </p:cNvPicPr>
          <p:nvPr/>
        </p:nvPicPr>
        <p:blipFill>
          <a:blip r:embed="rId3"/>
          <a:stretch>
            <a:fillRect/>
          </a:stretch>
        </p:blipFill>
        <p:spPr>
          <a:xfrm>
            <a:off x="257264" y="2930964"/>
            <a:ext cx="5742262" cy="3505777"/>
          </a:xfrm>
          <a:prstGeom prst="rect">
            <a:avLst/>
          </a:prstGeom>
        </p:spPr>
      </p:pic>
      <p:pic>
        <p:nvPicPr>
          <p:cNvPr id="6" name="Picture 5" descr="Chart, bar chart, histogram&#10;&#10;Description automatically generated">
            <a:extLst>
              <a:ext uri="{FF2B5EF4-FFF2-40B4-BE49-F238E27FC236}">
                <a16:creationId xmlns:a16="http://schemas.microsoft.com/office/drawing/2014/main" id="{0D58E374-BB07-2F41-918E-583CB41C9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155" y="2989620"/>
            <a:ext cx="5632771" cy="3388464"/>
          </a:xfrm>
          <a:prstGeom prst="rect">
            <a:avLst/>
          </a:prstGeom>
        </p:spPr>
      </p:pic>
    </p:spTree>
    <p:extLst>
      <p:ext uri="{BB962C8B-B14F-4D97-AF65-F5344CB8AC3E}">
        <p14:creationId xmlns:p14="http://schemas.microsoft.com/office/powerpoint/2010/main" val="43809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A4A5A4"/>
          </a:solidFill>
          <a:ln w="76200" cap="sq" cmpd="thinThick">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b="1">
                <a:solidFill>
                  <a:srgbClr val="FFFFFF"/>
                </a:solidFill>
              </a:rPr>
              <a:t>About the Data</a:t>
            </a: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A4A5A4"/>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CC9148B-8C62-A64D-9B03-BE29E715440F}"/>
              </a:ext>
            </a:extLst>
          </p:cNvPr>
          <p:cNvSpPr txBox="1">
            <a:spLocks/>
          </p:cNvSpPr>
          <p:nvPr/>
        </p:nvSpPr>
        <p:spPr>
          <a:xfrm>
            <a:off x="8242663" y="2527752"/>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Reddit</a:t>
            </a:r>
          </a:p>
        </p:txBody>
      </p:sp>
      <p:sp>
        <p:nvSpPr>
          <p:cNvPr id="12" name="Title 1">
            <a:extLst>
              <a:ext uri="{FF2B5EF4-FFF2-40B4-BE49-F238E27FC236}">
                <a16:creationId xmlns:a16="http://schemas.microsoft.com/office/drawing/2014/main" id="{08AC568F-12E4-624A-A5A4-E325CF1C0FFE}"/>
              </a:ext>
            </a:extLst>
          </p:cNvPr>
          <p:cNvSpPr txBox="1">
            <a:spLocks/>
          </p:cNvSpPr>
          <p:nvPr/>
        </p:nvSpPr>
        <p:spPr>
          <a:xfrm>
            <a:off x="1878818" y="2527751"/>
            <a:ext cx="2070519" cy="6125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Twitter</a:t>
            </a:r>
          </a:p>
        </p:txBody>
      </p:sp>
      <p:pic>
        <p:nvPicPr>
          <p:cNvPr id="6" name="Picture 5" descr="Chart, line chart&#10;&#10;Description automatically generated">
            <a:extLst>
              <a:ext uri="{FF2B5EF4-FFF2-40B4-BE49-F238E27FC236}">
                <a16:creationId xmlns:a16="http://schemas.microsoft.com/office/drawing/2014/main" id="{AFBCFE3E-9738-9A4B-A7C4-36710C1F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056" y="3004926"/>
            <a:ext cx="4940300" cy="3835400"/>
          </a:xfrm>
          <a:prstGeom prst="rect">
            <a:avLst/>
          </a:prstGeom>
        </p:spPr>
      </p:pic>
      <p:pic>
        <p:nvPicPr>
          <p:cNvPr id="8" name="Picture 7" descr="Chart, line chart&#10;&#10;Description automatically generated">
            <a:extLst>
              <a:ext uri="{FF2B5EF4-FFF2-40B4-BE49-F238E27FC236}">
                <a16:creationId xmlns:a16="http://schemas.microsoft.com/office/drawing/2014/main" id="{392EAF1E-2073-2046-B5A8-ECFEEABC6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45" y="3022600"/>
            <a:ext cx="5054600" cy="3835400"/>
          </a:xfrm>
          <a:prstGeom prst="rect">
            <a:avLst/>
          </a:prstGeom>
        </p:spPr>
      </p:pic>
    </p:spTree>
    <p:extLst>
      <p:ext uri="{BB962C8B-B14F-4D97-AF65-F5344CB8AC3E}">
        <p14:creationId xmlns:p14="http://schemas.microsoft.com/office/powerpoint/2010/main" val="523965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729AA8"/>
          </a:solidFill>
          <a:ln w="76200" cap="sq" cmpd="thinThick">
            <a:solidFill>
              <a:srgbClr val="739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CF549-ACC1-468A-94B9-E3093A06CC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ea typeface="+mj-lt"/>
                <a:cs typeface="+mj-lt"/>
              </a:rPr>
              <a:t>How do people feel?</a:t>
            </a:r>
            <a:endParaRPr lang="en-US">
              <a:ea typeface="+mj-lt"/>
              <a:cs typeface="+mj-lt"/>
            </a:endParaRPr>
          </a:p>
        </p:txBody>
      </p:sp>
      <p:cxnSp>
        <p:nvCxnSpPr>
          <p:cNvPr id="94" name="Straight Connector 9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Chart, bar chart&#10;&#10;Description automatically generated">
            <a:extLst>
              <a:ext uri="{FF2B5EF4-FFF2-40B4-BE49-F238E27FC236}">
                <a16:creationId xmlns:a16="http://schemas.microsoft.com/office/drawing/2014/main" id="{3394B7C7-BD92-49BB-B05F-CEBAE02D7D99}"/>
              </a:ext>
            </a:extLst>
          </p:cNvPr>
          <p:cNvPicPr/>
          <p:nvPr/>
        </p:nvPicPr>
        <p:blipFill>
          <a:blip r:embed="rId3"/>
          <a:stretch>
            <a:fillRect/>
          </a:stretch>
        </p:blipFill>
        <p:spPr>
          <a:xfrm>
            <a:off x="1760575" y="2391347"/>
            <a:ext cx="8670850" cy="4186279"/>
          </a:xfrm>
          <a:prstGeom prst="rect">
            <a:avLst/>
          </a:prstGeom>
        </p:spPr>
      </p:pic>
    </p:spTree>
    <p:extLst>
      <p:ext uri="{BB962C8B-B14F-4D97-AF65-F5344CB8AC3E}">
        <p14:creationId xmlns:p14="http://schemas.microsoft.com/office/powerpoint/2010/main" val="2936492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2B13C5D8F50E4995A3B8314D01A6F3" ma:contentTypeVersion="8" ma:contentTypeDescription="Create a new document." ma:contentTypeScope="" ma:versionID="6cca96b38826519820c86440cdc5f8cc">
  <xsd:schema xmlns:xsd="http://www.w3.org/2001/XMLSchema" xmlns:xs="http://www.w3.org/2001/XMLSchema" xmlns:p="http://schemas.microsoft.com/office/2006/metadata/properties" xmlns:ns2="5a1a8b46-4022-4ade-a960-deddc3eec7fe" targetNamespace="http://schemas.microsoft.com/office/2006/metadata/properties" ma:root="true" ma:fieldsID="be8055eaf8197c10e054c8a32b9567da" ns2:_="">
    <xsd:import namespace="5a1a8b46-4022-4ade-a960-deddc3eec7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1a8b46-4022-4ade-a960-deddc3eec7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3EBDE6-DD12-4351-9F42-BEDBE8DBC4BA}">
  <ds:schemaRefs>
    <ds:schemaRef ds:uri="http://schemas.microsoft.com/sharepoint/v3/contenttype/forms"/>
  </ds:schemaRefs>
</ds:datastoreItem>
</file>

<file path=customXml/itemProps2.xml><?xml version="1.0" encoding="utf-8"?>
<ds:datastoreItem xmlns:ds="http://schemas.openxmlformats.org/officeDocument/2006/customXml" ds:itemID="{C8C52112-573B-4DCC-BFA3-F633C142318C}">
  <ds:schemaRefs>
    <ds:schemaRef ds:uri="5a1a8b46-4022-4ade-a960-deddc3eec7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F2E1D7A-E9A1-4E03-AC5E-11E8F4376C5C}">
  <ds:schemaRefs>
    <ds:schemaRef ds:uri="5a1a8b46-4022-4ade-a960-deddc3eec7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Work From Home  Has COVID-19 Impacted People’s Attitudes and Thoughts</vt:lpstr>
      <vt:lpstr>Agenda</vt:lpstr>
      <vt:lpstr>Introduction</vt:lpstr>
      <vt:lpstr>Big Business USA</vt:lpstr>
      <vt:lpstr>The HR Department Wants to Know</vt:lpstr>
      <vt:lpstr>Data Sources</vt:lpstr>
      <vt:lpstr>About the Data</vt:lpstr>
      <vt:lpstr>About the Data</vt:lpstr>
      <vt:lpstr>How do people feel?</vt:lpstr>
      <vt:lpstr>How do people feel?</vt:lpstr>
      <vt:lpstr>How do people feel?</vt:lpstr>
      <vt:lpstr>How do people feel?</vt:lpstr>
      <vt:lpstr>What's on People's Minds?</vt:lpstr>
      <vt:lpstr>What's on People's Minds?</vt:lpstr>
      <vt:lpstr>PowerPoint Presentation</vt:lpstr>
      <vt:lpstr>What people are doing during work from home?</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from Home</dc:title>
  <dc:subject/>
  <dc:creator>Group Two</dc:creator>
  <cp:keywords/>
  <dc:description/>
  <cp:revision>1</cp:revision>
  <dcterms:created xsi:type="dcterms:W3CDTF">2021-02-20T18:02:52Z</dcterms:created>
  <dcterms:modified xsi:type="dcterms:W3CDTF">2021-03-28T19:47:57Z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0x010100212B13C5D8F50E4995A3B8314D01A6F3</vt:lpwstr>
  </property>
</Properties>
</file>